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gsmoo5dVg/JbL+hq8J4JXfSiTc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4" name="Google Shape;28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854d977a1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854d977a1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c854d977a1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wildewesten.be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24.jpg"/><Relationship Id="rId5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Relationship Id="rId4" Type="http://schemas.openxmlformats.org/officeDocument/2006/relationships/image" Target="../media/image29.jpg"/><Relationship Id="rId5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25.jpg"/><Relationship Id="rId5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belgiantrain.be" TargetMode="External"/><Relationship Id="rId4" Type="http://schemas.openxmlformats.org/officeDocument/2006/relationships/hyperlink" Target="http://www.delijn.be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432705" y="1907380"/>
            <a:ext cx="7968345" cy="1521620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</a:pPr>
            <a:r>
              <a:rPr lang="nl-NL" sz="8800">
                <a:latin typeface="Arial"/>
                <a:ea typeface="Arial"/>
                <a:cs typeface="Arial"/>
                <a:sym typeface="Arial"/>
              </a:rPr>
              <a:t>Sociaal verhaal</a:t>
            </a:r>
            <a:endParaRPr sz="8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>
            <p:ph idx="1" type="body"/>
          </p:nvPr>
        </p:nvSpPr>
        <p:spPr>
          <a:xfrm>
            <a:off x="432705" y="3880536"/>
            <a:ext cx="7852837" cy="1521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0" lang="nl-NL" sz="2400" u="none" strike="noStrike">
                <a:latin typeface="Arial"/>
                <a:ea typeface="Arial"/>
                <a:cs typeface="Arial"/>
                <a:sym typeface="Arial"/>
              </a:rPr>
              <a:t>Dit is een visuele voorstelling.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0" lang="nl-NL" sz="2400" u="none" strike="noStrike">
                <a:latin typeface="Arial"/>
                <a:ea typeface="Arial"/>
                <a:cs typeface="Arial"/>
                <a:sym typeface="Arial"/>
              </a:rPr>
              <a:t>Zo ben ik voorbereid op de eerste keer in Wilde Westen.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ilde Westen - Kortrijk Studentenstad" id="90" name="Google Shape;90;p1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/>
        </p:nvSpPr>
        <p:spPr>
          <a:xfrm>
            <a:off x="1000126" y="2113343"/>
            <a:ext cx="10178100" cy="1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!! Ik kan enkel nog een ticket kopen aan de ticketbalie als het concert </a:t>
            </a:r>
            <a:r>
              <a:rPr b="1" i="0" lang="nl-NL" sz="2000" u="sng" cap="none" strike="noStrike">
                <a:solidFill>
                  <a:schemeClr val="dk1"/>
                </a:solidFill>
              </a:rPr>
              <a:t>niet uitverkocht is</a:t>
            </a:r>
            <a:r>
              <a:rPr b="0" i="0" lang="nl-NL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Op de website kan ik zien of een concert uitverkocht is. Ik kan mijn ticket ook kopen via de website van Wilde Westen !!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nl-NL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nl-NL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nl-NL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https://www.wildewesten.be/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ilde Westen - Kortrijk Studentenstad" id="179" name="Google Shape;179;p9"/>
          <p:cNvPicPr preferRelativeResize="0"/>
          <p:nvPr/>
        </p:nvPicPr>
        <p:blipFill rotWithShape="1">
          <a:blip r:embed="rId4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2276475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i="0" lang="nl-NL" sz="3200" u="none" strike="noStrike">
                <a:latin typeface="Arial"/>
                <a:ea typeface="Arial"/>
                <a:cs typeface="Arial"/>
                <a:sym typeface="Arial"/>
              </a:rPr>
              <a:t>Mijn ticket van het concert ziet er zo uit</a:t>
            </a:r>
            <a:r>
              <a:rPr lang="nl-NL" sz="3200"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descr="Wilde Westen - Kortrijk Studentenstad" id="185" name="Google Shape;185;p33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33"/>
          <p:cNvPicPr preferRelativeResize="0"/>
          <p:nvPr/>
        </p:nvPicPr>
        <p:blipFill rotWithShape="1">
          <a:blip r:embed="rId4">
            <a:alphaModFix/>
          </a:blip>
          <a:srcRect b="32825" l="15413" r="17771" t="18412"/>
          <a:stretch/>
        </p:blipFill>
        <p:spPr>
          <a:xfrm>
            <a:off x="2171245" y="1977769"/>
            <a:ext cx="7765411" cy="30591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/>
          <p:nvPr/>
        </p:nvSpPr>
        <p:spPr>
          <a:xfrm>
            <a:off x="1685657" y="3945966"/>
            <a:ext cx="739044" cy="10890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3"/>
          <p:cNvSpPr txBox="1"/>
          <p:nvPr/>
        </p:nvSpPr>
        <p:spPr>
          <a:xfrm>
            <a:off x="-5168" y="3584919"/>
            <a:ext cx="187578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 is de locatie waar ik verwacht word.</a:t>
            </a:r>
            <a:endParaRPr/>
          </a:p>
        </p:txBody>
      </p:sp>
      <p:sp>
        <p:nvSpPr>
          <p:cNvPr id="190" name="Google Shape;190;p33"/>
          <p:cNvSpPr txBox="1"/>
          <p:nvPr/>
        </p:nvSpPr>
        <p:spPr>
          <a:xfrm>
            <a:off x="3000000" y="1422141"/>
            <a:ext cx="336997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 is de datum van het concert.</a:t>
            </a:r>
            <a:endParaRPr/>
          </a:p>
        </p:txBody>
      </p:sp>
      <p:sp>
        <p:nvSpPr>
          <p:cNvPr id="191" name="Google Shape;191;p33"/>
          <p:cNvSpPr/>
          <p:nvPr/>
        </p:nvSpPr>
        <p:spPr>
          <a:xfrm>
            <a:off x="4109663" y="1800340"/>
            <a:ext cx="174661" cy="162866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3"/>
          <p:cNvSpPr txBox="1"/>
          <p:nvPr/>
        </p:nvSpPr>
        <p:spPr>
          <a:xfrm>
            <a:off x="179396" y="1146772"/>
            <a:ext cx="187578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openingsuren vind ik hier of op de website.</a:t>
            </a:r>
            <a:endParaRPr/>
          </a:p>
        </p:txBody>
      </p:sp>
      <p:sp>
        <p:nvSpPr>
          <p:cNvPr id="193" name="Google Shape;193;p33"/>
          <p:cNvSpPr/>
          <p:nvPr/>
        </p:nvSpPr>
        <p:spPr>
          <a:xfrm rot="2827357">
            <a:off x="679682" y="2648132"/>
            <a:ext cx="2011950" cy="1676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3"/>
          <p:cNvSpPr/>
          <p:nvPr/>
        </p:nvSpPr>
        <p:spPr>
          <a:xfrm>
            <a:off x="2424701" y="4623371"/>
            <a:ext cx="1202077" cy="308225"/>
          </a:xfrm>
          <a:prstGeom prst="rect">
            <a:avLst/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3"/>
          <p:cNvSpPr/>
          <p:nvPr/>
        </p:nvSpPr>
        <p:spPr>
          <a:xfrm>
            <a:off x="6639207" y="2373647"/>
            <a:ext cx="2219218" cy="2065106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3"/>
          <p:cNvSpPr txBox="1"/>
          <p:nvPr/>
        </p:nvSpPr>
        <p:spPr>
          <a:xfrm>
            <a:off x="6639207" y="5850950"/>
            <a:ext cx="25495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 is de code die ik </a:t>
            </a:r>
            <a:r>
              <a:rPr lang="nl-NL" sz="1600"/>
              <a:t>laat</a:t>
            </a:r>
            <a:r>
              <a:rPr b="0" i="0" lang="nl-NL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scannen aan de ticketbalie.</a:t>
            </a:r>
            <a:endParaRPr/>
          </a:p>
        </p:txBody>
      </p:sp>
      <p:sp>
        <p:nvSpPr>
          <p:cNvPr id="197" name="Google Shape;197;p33"/>
          <p:cNvSpPr/>
          <p:nvPr/>
        </p:nvSpPr>
        <p:spPr>
          <a:xfrm rot="-5400000">
            <a:off x="6739616" y="4984474"/>
            <a:ext cx="1646167" cy="13792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02" name="Google Shape;202;p11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203" name="Google Shape;20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7707" y="99894"/>
            <a:ext cx="2749793" cy="3676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204" name="Google Shape;20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584" y="3878513"/>
            <a:ext cx="3688741" cy="27665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 txBox="1"/>
          <p:nvPr/>
        </p:nvSpPr>
        <p:spPr>
          <a:xfrm>
            <a:off x="4124325" y="4086357"/>
            <a:ext cx="635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Tegen de linkermuur bevinden zich de lockers voor zowel jassen als rugzakken.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4124325" y="4706077"/>
            <a:ext cx="705719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 locker kost €2. Ik breng dit geldstuk best op voorhand mee. Geen €2 op zak?                                                                                       Dan vraag ik aan de bar of ze een muntstuk kunnen inwisselen.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272523" y="748807"/>
            <a:ext cx="725805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Mijn jas kan ik kwijt in één van de lockers.                                                       De lockers vind ik in de rokersruimte.                                                                       Via deze deur kom ik bij de rokersruimte en de lockers terecht.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6849535" y="1327845"/>
            <a:ext cx="1362075" cy="3442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13" name="Google Shape;213;p12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214" name="Google Shape;2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844" y="749421"/>
            <a:ext cx="4190636" cy="56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2"/>
          <p:cNvSpPr txBox="1"/>
          <p:nvPr/>
        </p:nvSpPr>
        <p:spPr>
          <a:xfrm>
            <a:off x="7976795" y="3350905"/>
            <a:ext cx="3848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 is de rokersruimte.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2"/>
          <p:cNvSpPr/>
          <p:nvPr/>
        </p:nvSpPr>
        <p:spPr>
          <a:xfrm rot="10800000">
            <a:off x="4114800" y="3352829"/>
            <a:ext cx="3770630" cy="39818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 txBox="1"/>
          <p:nvPr/>
        </p:nvSpPr>
        <p:spPr>
          <a:xfrm>
            <a:off x="2166937" y="3044279"/>
            <a:ext cx="785812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Naar </a:t>
            </a:r>
            <a:r>
              <a:rPr lang="nl-NL" sz="4400">
                <a:solidFill>
                  <a:schemeClr val="dk1"/>
                </a:solidFill>
              </a:rPr>
              <a:t>h</a:t>
            </a:r>
            <a:r>
              <a:rPr i="0" lang="nl-NL" sz="4400" u="none" cap="none" strike="noStrike">
                <a:solidFill>
                  <a:schemeClr val="dk1"/>
                </a:solidFill>
              </a:rPr>
              <a:t>et</a:t>
            </a:r>
            <a:r>
              <a:rPr b="1" i="0" lang="nl-NL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DAK - via de trap</a:t>
            </a:r>
            <a:r>
              <a:rPr b="0" i="0" lang="nl-NL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ilde Westen - Kortrijk Studentenstad" id="222" name="Google Shape;222;p13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27" name="Google Shape;227;p14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 txBox="1"/>
          <p:nvPr/>
        </p:nvSpPr>
        <p:spPr>
          <a:xfrm>
            <a:off x="353825" y="349625"/>
            <a:ext cx="94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toiletten en </a:t>
            </a:r>
            <a:r>
              <a:rPr lang="nl-NL" sz="1800">
                <a:solidFill>
                  <a:schemeClr val="dk1"/>
                </a:solidFill>
              </a:rPr>
              <a:t>h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DAK staan aangeduid met een bordje bij de trap aan de inkomhal.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een beschrijving beschikbaar." id="229" name="Google Shape;229;p14"/>
          <p:cNvPicPr preferRelativeResize="0"/>
          <p:nvPr/>
        </p:nvPicPr>
        <p:blipFill rotWithShape="1">
          <a:blip r:embed="rId4">
            <a:alphaModFix/>
          </a:blip>
          <a:srcRect b="11093" l="0" r="5566" t="12948"/>
          <a:stretch/>
        </p:blipFill>
        <p:spPr>
          <a:xfrm>
            <a:off x="7147912" y="3399197"/>
            <a:ext cx="3019614" cy="30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230" name="Google Shape;230;p14"/>
          <p:cNvPicPr preferRelativeResize="0"/>
          <p:nvPr/>
        </p:nvPicPr>
        <p:blipFill rotWithShape="1">
          <a:blip r:embed="rId5">
            <a:alphaModFix/>
          </a:blip>
          <a:srcRect b="46963" l="13965" r="8584" t="10666"/>
          <a:stretch/>
        </p:blipFill>
        <p:spPr>
          <a:xfrm>
            <a:off x="7145502" y="1360530"/>
            <a:ext cx="2576723" cy="187066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4"/>
          <p:cNvSpPr txBox="1"/>
          <p:nvPr/>
        </p:nvSpPr>
        <p:spPr>
          <a:xfrm>
            <a:off x="353825" y="5459074"/>
            <a:ext cx="436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toiletten en </a:t>
            </a:r>
            <a:r>
              <a:rPr lang="nl-NL" sz="1800">
                <a:solidFill>
                  <a:schemeClr val="dk1"/>
                </a:solidFill>
              </a:rPr>
              <a:t>h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DAK bereik ik via de trap </a:t>
            </a:r>
            <a:r>
              <a:rPr lang="nl-NL" sz="1800">
                <a:solidFill>
                  <a:schemeClr val="dk1"/>
                </a:solidFill>
              </a:rPr>
              <a:t>in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inkomhal van De Kreun.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een beschrijving beschikbaar." id="232" name="Google Shape;232;p14"/>
          <p:cNvPicPr preferRelativeResize="0"/>
          <p:nvPr/>
        </p:nvPicPr>
        <p:blipFill rotWithShape="1">
          <a:blip r:embed="rId6">
            <a:alphaModFix/>
          </a:blip>
          <a:srcRect b="23296" l="0" r="779" t="0"/>
          <a:stretch/>
        </p:blipFill>
        <p:spPr>
          <a:xfrm>
            <a:off x="440963" y="1078787"/>
            <a:ext cx="5563033" cy="409944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4"/>
          <p:cNvSpPr/>
          <p:nvPr/>
        </p:nvSpPr>
        <p:spPr>
          <a:xfrm>
            <a:off x="3313590" y="2861950"/>
            <a:ext cx="3650751" cy="2665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7382420" y="3167049"/>
            <a:ext cx="2659395" cy="3261527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100358" y="3493524"/>
            <a:ext cx="4985403" cy="2665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40" name="Google Shape;240;p16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 txBox="1"/>
          <p:nvPr/>
        </p:nvSpPr>
        <p:spPr>
          <a:xfrm>
            <a:off x="4128089" y="668530"/>
            <a:ext cx="9474300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 naar het DAK te gaan neem ik de trap in de inkomhal van De Kreun.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Bovenaan de trap ga ik naar rechts.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een beschrijving beschikbaar." id="242" name="Google Shape;242;p16"/>
          <p:cNvPicPr preferRelativeResize="0"/>
          <p:nvPr/>
        </p:nvPicPr>
        <p:blipFill rotWithShape="1">
          <a:blip r:embed="rId4">
            <a:alphaModFix/>
          </a:blip>
          <a:srcRect b="11093" l="0" r="5566" t="12948"/>
          <a:stretch/>
        </p:blipFill>
        <p:spPr>
          <a:xfrm>
            <a:off x="584659" y="508650"/>
            <a:ext cx="3416563" cy="367438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/>
          <p:nvPr/>
        </p:nvSpPr>
        <p:spPr>
          <a:xfrm rot="8934555">
            <a:off x="3069851" y="2009022"/>
            <a:ext cx="2116477" cy="3279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6"/>
          <p:cNvSpPr txBox="1"/>
          <p:nvPr/>
        </p:nvSpPr>
        <p:spPr>
          <a:xfrm>
            <a:off x="574813" y="4685015"/>
            <a:ext cx="44391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Daar bevindt zich nog een trap.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Bovenaan die trap bevindt zich het </a:t>
            </a:r>
            <a:r>
              <a:rPr lang="nl-NL" sz="1800">
                <a:solidFill>
                  <a:schemeClr val="dk1"/>
                </a:solidFill>
              </a:rPr>
              <a:t>DAK</a:t>
            </a: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4001222" y="4685015"/>
            <a:ext cx="2568540" cy="3595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een beschrijving beschikbaar." id="246" name="Google Shape;24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8028" y="2339536"/>
            <a:ext cx="3110486" cy="415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51" name="Google Shape;251;p17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fotobeschrijving beschikbaar." id="252" name="Google Shape;25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9935" y="2341540"/>
            <a:ext cx="10029198" cy="315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7"/>
          <p:cNvSpPr txBox="1"/>
          <p:nvPr/>
        </p:nvSpPr>
        <p:spPr>
          <a:xfrm>
            <a:off x="1239934" y="1339139"/>
            <a:ext cx="68944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bar bevindt zich hier. Hier kan ik iets kopen om te drinken.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1239935" y="476650"/>
            <a:ext cx="46532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 is het terras van het DAK</a:t>
            </a:r>
            <a:r>
              <a:rPr b="0" i="0" lang="nl-N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 het DAK bevindt zich een bar.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7"/>
          <p:cNvSpPr/>
          <p:nvPr/>
        </p:nvSpPr>
        <p:spPr>
          <a:xfrm rot="5400000">
            <a:off x="1864310" y="2290014"/>
            <a:ext cx="1432560" cy="3908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7"/>
          <p:cNvSpPr/>
          <p:nvPr/>
        </p:nvSpPr>
        <p:spPr>
          <a:xfrm rot="-5400000">
            <a:off x="7542546" y="4551696"/>
            <a:ext cx="2021806" cy="41910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7"/>
          <p:cNvSpPr txBox="1"/>
          <p:nvPr/>
        </p:nvSpPr>
        <p:spPr>
          <a:xfrm>
            <a:off x="7119937" y="5884289"/>
            <a:ext cx="32861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 bevindt zich het podium</a:t>
            </a:r>
            <a:r>
              <a:rPr b="0" i="0" lang="nl-N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62" name="Google Shape;262;p34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/>
          <p:nvPr/>
        </p:nvSpPr>
        <p:spPr>
          <a:xfrm>
            <a:off x="353825" y="349625"/>
            <a:ext cx="94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toiletten staan aangeduid met een bordje bij de trap aan de inkomhal.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een beschrijving beschikbaar." id="264" name="Google Shape;264;p34"/>
          <p:cNvPicPr preferRelativeResize="0"/>
          <p:nvPr/>
        </p:nvPicPr>
        <p:blipFill rotWithShape="1">
          <a:blip r:embed="rId4">
            <a:alphaModFix/>
          </a:blip>
          <a:srcRect b="11093" l="0" r="5566" t="12948"/>
          <a:stretch/>
        </p:blipFill>
        <p:spPr>
          <a:xfrm>
            <a:off x="7147912" y="3399197"/>
            <a:ext cx="3019614" cy="30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265" name="Google Shape;265;p34"/>
          <p:cNvPicPr preferRelativeResize="0"/>
          <p:nvPr/>
        </p:nvPicPr>
        <p:blipFill rotWithShape="1">
          <a:blip r:embed="rId5">
            <a:alphaModFix/>
          </a:blip>
          <a:srcRect b="46963" l="13965" r="8584" t="10666"/>
          <a:stretch/>
        </p:blipFill>
        <p:spPr>
          <a:xfrm>
            <a:off x="7145502" y="1360530"/>
            <a:ext cx="2576723" cy="187066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4"/>
          <p:cNvSpPr txBox="1"/>
          <p:nvPr/>
        </p:nvSpPr>
        <p:spPr>
          <a:xfrm>
            <a:off x="353825" y="5459074"/>
            <a:ext cx="436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toiletten en </a:t>
            </a:r>
            <a:r>
              <a:rPr lang="nl-NL" sz="1800">
                <a:solidFill>
                  <a:schemeClr val="dk1"/>
                </a:solidFill>
              </a:rPr>
              <a:t>h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DAK bereik ik via de trap bij de inkomhal van De Kreun.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een beschrijving beschikbaar." id="267" name="Google Shape;267;p34"/>
          <p:cNvPicPr preferRelativeResize="0"/>
          <p:nvPr/>
        </p:nvPicPr>
        <p:blipFill rotWithShape="1">
          <a:blip r:embed="rId6">
            <a:alphaModFix/>
          </a:blip>
          <a:srcRect b="23296" l="0" r="779" t="0"/>
          <a:stretch/>
        </p:blipFill>
        <p:spPr>
          <a:xfrm>
            <a:off x="440963" y="1078787"/>
            <a:ext cx="5563033" cy="409944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/>
          <p:nvPr/>
        </p:nvSpPr>
        <p:spPr>
          <a:xfrm>
            <a:off x="3313590" y="2861950"/>
            <a:ext cx="3650751" cy="2665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7382420" y="3167049"/>
            <a:ext cx="2659395" cy="3261527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3100358" y="3493524"/>
            <a:ext cx="4985403" cy="2665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/>
          <p:nvPr>
            <p:ph idx="1" type="body"/>
          </p:nvPr>
        </p:nvSpPr>
        <p:spPr>
          <a:xfrm>
            <a:off x="3657600" y="2543175"/>
            <a:ext cx="7696200" cy="363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9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nl-NL"/>
            </a:br>
            <a:endParaRPr/>
          </a:p>
        </p:txBody>
      </p:sp>
      <p:pic>
        <p:nvPicPr>
          <p:cNvPr descr="Wilde Westen - Kortrijk Studentenstad" id="276" name="Google Shape;276;p15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5"/>
          <p:cNvSpPr txBox="1"/>
          <p:nvPr/>
        </p:nvSpPr>
        <p:spPr>
          <a:xfrm>
            <a:off x="266699" y="681037"/>
            <a:ext cx="748665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Bovenaan de trap ga ik rechtdoor.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Daar bevinden zich de toiletten.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toiletten zijn gratis.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een beschrijving beschikbaar." id="278" name="Google Shape;27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9776" y="1947863"/>
            <a:ext cx="5407026" cy="405526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/>
          <p:nvPr/>
        </p:nvSpPr>
        <p:spPr>
          <a:xfrm>
            <a:off x="4570411" y="3779139"/>
            <a:ext cx="2724150" cy="2171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5"/>
          <p:cNvSpPr/>
          <p:nvPr/>
        </p:nvSpPr>
        <p:spPr>
          <a:xfrm>
            <a:off x="5237161" y="4717820"/>
            <a:ext cx="4295775" cy="2171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5"/>
          <p:cNvSpPr txBox="1"/>
          <p:nvPr/>
        </p:nvSpPr>
        <p:spPr>
          <a:xfrm>
            <a:off x="1847850" y="4105314"/>
            <a:ext cx="2890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 bevinden zich de toiletten.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716459" y="2804317"/>
            <a:ext cx="11934825" cy="1415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i="0" lang="nl-NL" sz="4800" u="none" strike="noStrike">
                <a:latin typeface="Arial"/>
                <a:ea typeface="Arial"/>
                <a:cs typeface="Arial"/>
                <a:sym typeface="Arial"/>
              </a:rPr>
              <a:t>Ik ga naar een concert op </a:t>
            </a:r>
            <a:r>
              <a:rPr lang="nl-NL" sz="4800">
                <a:latin typeface="Arial"/>
                <a:ea typeface="Arial"/>
                <a:cs typeface="Arial"/>
                <a:sym typeface="Arial"/>
              </a:rPr>
              <a:t>h</a:t>
            </a:r>
            <a:r>
              <a:rPr i="0" lang="nl-NL" sz="4800" u="none" strike="noStrike">
                <a:latin typeface="Arial"/>
                <a:ea typeface="Arial"/>
                <a:cs typeface="Arial"/>
                <a:sym typeface="Arial"/>
              </a:rPr>
              <a:t>et </a:t>
            </a:r>
            <a:r>
              <a:rPr b="1" lang="nl-NL" sz="4800">
                <a:latin typeface="Arial"/>
                <a:ea typeface="Arial"/>
                <a:cs typeface="Arial"/>
                <a:sym typeface="Arial"/>
              </a:rPr>
              <a:t>DAK </a:t>
            </a:r>
            <a:r>
              <a:rPr lang="nl-NL" sz="4800">
                <a:latin typeface="Arial"/>
                <a:ea typeface="Arial"/>
                <a:cs typeface="Arial"/>
                <a:sym typeface="Arial"/>
              </a:rPr>
              <a:t>van   </a:t>
            </a:r>
            <a:r>
              <a:rPr b="1" i="0" lang="nl-NL" sz="4800" strike="noStrike">
                <a:latin typeface="Arial"/>
                <a:ea typeface="Arial"/>
                <a:cs typeface="Arial"/>
                <a:sym typeface="Arial"/>
              </a:rPr>
              <a:t>De Kreun</a:t>
            </a:r>
            <a:r>
              <a:rPr i="0" lang="nl-NL" sz="4800" u="none" strike="noStrike">
                <a:latin typeface="Arial"/>
                <a:ea typeface="Arial"/>
                <a:cs typeface="Arial"/>
                <a:sym typeface="Arial"/>
              </a:rPr>
              <a:t>.</a:t>
            </a:r>
            <a:endParaRPr sz="4800"/>
          </a:p>
        </p:txBody>
      </p:sp>
      <p:pic>
        <p:nvPicPr>
          <p:cNvPr descr="Wilde Westen - Kortrijk Studentenstad" id="96" name="Google Shape;96;p2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86" name="Google Shape;286;p18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/>
          <p:nvPr/>
        </p:nvSpPr>
        <p:spPr>
          <a:xfrm>
            <a:off x="5367068" y="956578"/>
            <a:ext cx="4767300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 het concert afgelopen is, verlaat ik het gebouw </a:t>
            </a:r>
            <a:r>
              <a:rPr lang="nl-NL" sz="1800">
                <a:solidFill>
                  <a:schemeClr val="dk1"/>
                </a:solidFill>
              </a:rPr>
              <a:t>via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dezelfde deur waar ik ben binnengekomen.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een beschrijving beschikbaar." id="288" name="Google Shape;288;p18"/>
          <p:cNvPicPr preferRelativeResize="0"/>
          <p:nvPr/>
        </p:nvPicPr>
        <p:blipFill rotWithShape="1">
          <a:blip r:embed="rId4">
            <a:alphaModFix/>
          </a:blip>
          <a:srcRect b="17291" l="0" r="4108" t="0"/>
          <a:stretch/>
        </p:blipFill>
        <p:spPr>
          <a:xfrm>
            <a:off x="932563" y="879084"/>
            <a:ext cx="4021997" cy="4730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/>
        </p:nvSpPr>
        <p:spPr>
          <a:xfrm>
            <a:off x="1995327" y="2866713"/>
            <a:ext cx="820134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Naar </a:t>
            </a:r>
            <a:r>
              <a:rPr lang="nl-NL" sz="4400">
                <a:solidFill>
                  <a:schemeClr val="dk1"/>
                </a:solidFill>
              </a:rPr>
              <a:t>h</a:t>
            </a:r>
            <a:r>
              <a:rPr i="0" lang="nl-NL" sz="4400" u="none" cap="none" strike="noStrike">
                <a:solidFill>
                  <a:schemeClr val="dk1"/>
                </a:solidFill>
              </a:rPr>
              <a:t>et</a:t>
            </a:r>
            <a:r>
              <a:rPr b="1" i="0" lang="nl-NL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DAK - via de lift</a:t>
            </a:r>
            <a:r>
              <a:rPr b="0" i="0" lang="nl-NL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298" name="Google Shape;298;p37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299" name="Google Shape;29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915" y="986319"/>
            <a:ext cx="3331107" cy="445384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4911046" y="986319"/>
            <a:ext cx="6472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Naast </a:t>
            </a:r>
            <a:r>
              <a:rPr lang="nl-NL" sz="1800">
                <a:solidFill>
                  <a:schemeClr val="dk1"/>
                </a:solidFill>
              </a:rPr>
              <a:t>het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1800">
                <a:solidFill>
                  <a:schemeClr val="dk1"/>
                </a:solidFill>
              </a:rPr>
              <a:t>onthaal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de inkom van Muziekcentrum Track bevindt zich een lift.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 naar </a:t>
            </a:r>
            <a:r>
              <a:rPr lang="nl-NL" sz="1800"/>
              <a:t>h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DAK te gaan druk ik op de knop met nummer 2.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305" name="Google Shape;305;p38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306" name="Google Shape;30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901" y="2198669"/>
            <a:ext cx="3168151" cy="42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8"/>
          <p:cNvSpPr txBox="1"/>
          <p:nvPr/>
        </p:nvSpPr>
        <p:spPr>
          <a:xfrm>
            <a:off x="468900" y="1043472"/>
            <a:ext cx="685657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Wanneer ik op </a:t>
            </a:r>
            <a:r>
              <a:rPr lang="nl-NL" sz="1800"/>
              <a:t>de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tweede verdieping </a:t>
            </a:r>
            <a:r>
              <a:rPr lang="nl-NL" sz="1800"/>
              <a:t>ben,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ga ik naar rechts.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Ik </a:t>
            </a:r>
            <a:r>
              <a:rPr lang="nl-NL" sz="1800"/>
              <a:t>loop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rechtdoor en </a:t>
            </a:r>
            <a:r>
              <a:rPr lang="nl-NL" sz="1800"/>
              <a:t>ga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door de eerste deur.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een beschrijving beschikbaar." id="308" name="Google Shape;30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9823" y="2198668"/>
            <a:ext cx="3168151" cy="42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8"/>
          <p:cNvSpPr/>
          <p:nvPr/>
        </p:nvSpPr>
        <p:spPr>
          <a:xfrm>
            <a:off x="2280863" y="3805652"/>
            <a:ext cx="4695290" cy="226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en beschrijving beschikbaar." id="314" name="Google Shape;3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724" y="849240"/>
            <a:ext cx="3600055" cy="481344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9"/>
          <p:cNvSpPr txBox="1"/>
          <p:nvPr/>
        </p:nvSpPr>
        <p:spPr>
          <a:xfrm>
            <a:off x="4725969" y="2716617"/>
            <a:ext cx="65673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Ik blijf rechtdoor lopen, daar bevindt zich een tweede deur.</a:t>
            </a:r>
            <a:endParaRPr/>
          </a:p>
        </p:txBody>
      </p:sp>
      <p:pic>
        <p:nvPicPr>
          <p:cNvPr descr="Wilde Westen - Kortrijk Studentenstad" id="316" name="Google Shape;316;p39"/>
          <p:cNvPicPr preferRelativeResize="0"/>
          <p:nvPr/>
        </p:nvPicPr>
        <p:blipFill rotWithShape="1">
          <a:blip r:embed="rId4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en beschrijving beschikbaar." id="321" name="Google Shape;32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369" y="1304536"/>
            <a:ext cx="3815422" cy="510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322" name="Google Shape;322;p40"/>
          <p:cNvPicPr preferRelativeResize="0"/>
          <p:nvPr/>
        </p:nvPicPr>
        <p:blipFill rotWithShape="1">
          <a:blip r:embed="rId4">
            <a:alphaModFix/>
          </a:blip>
          <a:srcRect b="33308" l="0" r="2971" t="23844"/>
          <a:stretch/>
        </p:blipFill>
        <p:spPr>
          <a:xfrm>
            <a:off x="5326804" y="2185826"/>
            <a:ext cx="4976813" cy="293840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0"/>
          <p:cNvSpPr/>
          <p:nvPr/>
        </p:nvSpPr>
        <p:spPr>
          <a:xfrm flipH="1" rot="10800000">
            <a:off x="3914453" y="3575407"/>
            <a:ext cx="3061699" cy="23024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0"/>
          <p:cNvSpPr txBox="1"/>
          <p:nvPr/>
        </p:nvSpPr>
        <p:spPr>
          <a:xfrm>
            <a:off x="561369" y="328792"/>
            <a:ext cx="950359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Bij de volgende deur die ik tegenkom, bevindt zich aan de rechterkant een knop.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Wanneer ik deze knop induw </a:t>
            </a:r>
            <a:r>
              <a:rPr lang="nl-NL" sz="1800"/>
              <a:t>gaat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deur open.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Ik loop door deze deur en ga </a:t>
            </a:r>
            <a:r>
              <a:rPr lang="nl-NL" sz="1800"/>
              <a:t>dan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naar links.</a:t>
            </a:r>
            <a:endParaRPr/>
          </a:p>
        </p:txBody>
      </p:sp>
      <p:pic>
        <p:nvPicPr>
          <p:cNvPr descr="Wilde Westen - Kortrijk Studentenstad" id="325" name="Google Shape;325;p40"/>
          <p:cNvPicPr preferRelativeResize="0"/>
          <p:nvPr/>
        </p:nvPicPr>
        <p:blipFill rotWithShape="1">
          <a:blip r:embed="rId5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en beschrijving beschikbaar." id="330" name="Google Shape;33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223" y="747445"/>
            <a:ext cx="4011160" cy="536311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1"/>
          <p:cNvSpPr txBox="1"/>
          <p:nvPr/>
        </p:nvSpPr>
        <p:spPr>
          <a:xfrm>
            <a:off x="5311739" y="3059668"/>
            <a:ext cx="5917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Daar bevindt zich de ingang van </a:t>
            </a:r>
            <a:r>
              <a:rPr lang="nl-NL" sz="1800"/>
              <a:t>h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DAK.</a:t>
            </a:r>
            <a:endParaRPr/>
          </a:p>
        </p:txBody>
      </p:sp>
      <p:pic>
        <p:nvPicPr>
          <p:cNvPr descr="Wilde Westen - Kortrijk Studentenstad" id="332" name="Google Shape;332;p41"/>
          <p:cNvPicPr preferRelativeResize="0"/>
          <p:nvPr/>
        </p:nvPicPr>
        <p:blipFill rotWithShape="1">
          <a:blip r:embed="rId4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337" name="Google Shape;337;p36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163275" y="306175"/>
            <a:ext cx="1073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/>
              <a:t>Het toilet voor personen met een beperking bevindt zich in Muziekcecntrum Track.</a:t>
            </a:r>
            <a:endParaRPr sz="1800"/>
          </a:p>
        </p:txBody>
      </p:sp>
      <p:sp>
        <p:nvSpPr>
          <p:cNvPr id="339" name="Google Shape;339;p36"/>
          <p:cNvSpPr txBox="1"/>
          <p:nvPr/>
        </p:nvSpPr>
        <p:spPr>
          <a:xfrm>
            <a:off x="163275" y="879075"/>
            <a:ext cx="96747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</a:rPr>
              <a:t>De toiletten in Muziekcentrum Track vind ik op het gelijkvloers.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</a:rPr>
              <a:t>Als ik binnen ben, loop ik rechtdoor tot voorbij de glazen deur</a:t>
            </a:r>
            <a:r>
              <a:rPr lang="nl-NL" sz="1800">
                <a:solidFill>
                  <a:srgbClr val="FF0000"/>
                </a:solidFill>
              </a:rPr>
              <a:t> </a:t>
            </a:r>
            <a:r>
              <a:rPr lang="nl-NL" sz="1800">
                <a:solidFill>
                  <a:schemeClr val="dk1"/>
                </a:solidFill>
              </a:rPr>
              <a:t>in de grote hal.</a:t>
            </a:r>
            <a:r>
              <a:rPr lang="nl-NL" sz="1800">
                <a:solidFill>
                  <a:srgbClr val="FF0000"/>
                </a:solidFill>
              </a:rPr>
              <a:t> </a:t>
            </a:r>
            <a:endParaRPr/>
          </a:p>
        </p:txBody>
      </p:sp>
      <p:pic>
        <p:nvPicPr>
          <p:cNvPr id="340" name="Google Shape;340;p36"/>
          <p:cNvPicPr preferRelativeResize="0"/>
          <p:nvPr/>
        </p:nvPicPr>
        <p:blipFill rotWithShape="1">
          <a:blip r:embed="rId4">
            <a:alphaModFix/>
          </a:blip>
          <a:srcRect b="32444" l="-1990" r="1989" t="15376"/>
          <a:stretch/>
        </p:blipFill>
        <p:spPr>
          <a:xfrm>
            <a:off x="1011875" y="1666898"/>
            <a:ext cx="4389299" cy="3061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341" name="Google Shape;341;p36"/>
          <p:cNvPicPr preferRelativeResize="0"/>
          <p:nvPr/>
        </p:nvPicPr>
        <p:blipFill rotWithShape="1">
          <a:blip r:embed="rId5">
            <a:alphaModFix/>
          </a:blip>
          <a:srcRect b="31044" l="0" r="1146" t="21631"/>
          <a:stretch/>
        </p:blipFill>
        <p:spPr>
          <a:xfrm>
            <a:off x="5998488" y="1666908"/>
            <a:ext cx="4783811" cy="306186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6"/>
          <p:cNvSpPr/>
          <p:nvPr/>
        </p:nvSpPr>
        <p:spPr>
          <a:xfrm>
            <a:off x="3187481" y="4214426"/>
            <a:ext cx="342900" cy="1333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8218944" y="4187477"/>
            <a:ext cx="342900" cy="1333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1858925" y="5806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</a:rPr>
              <a:t>Dit is de glazen deur.</a:t>
            </a:r>
            <a:endParaRPr/>
          </a:p>
        </p:txBody>
      </p:sp>
      <p:sp>
        <p:nvSpPr>
          <p:cNvPr id="345" name="Google Shape;345;p36"/>
          <p:cNvSpPr txBox="1"/>
          <p:nvPr/>
        </p:nvSpPr>
        <p:spPr>
          <a:xfrm>
            <a:off x="6890400" y="5806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</a:rPr>
              <a:t>Dit is de grote hal.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351" name="Google Shape;351;gc854d977a1_0_11"/>
          <p:cNvPicPr preferRelativeResize="0"/>
          <p:nvPr/>
        </p:nvPicPr>
        <p:blipFill rotWithShape="1">
          <a:blip r:embed="rId3">
            <a:alphaModFix/>
          </a:blip>
          <a:srcRect b="-9" l="0" r="0" t="1932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c854d977a1_0_11"/>
          <p:cNvSpPr txBox="1"/>
          <p:nvPr/>
        </p:nvSpPr>
        <p:spPr>
          <a:xfrm>
            <a:off x="234025" y="703500"/>
            <a:ext cx="768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</a:rPr>
              <a:t>In de grote hal vind ik op mijn linkerkant de toiletten.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</a:rPr>
              <a:t>Daar bevindt zich ook een toilet voor personen met een beperking.</a:t>
            </a:r>
            <a:endParaRPr/>
          </a:p>
        </p:txBody>
      </p:sp>
      <p:pic>
        <p:nvPicPr>
          <p:cNvPr descr="Geen beschrijving beschikbaar." id="353" name="Google Shape;353;gc854d977a1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4755" y="1785807"/>
            <a:ext cx="3371636" cy="4597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354" name="Google Shape;354;gc854d977a1_0_11"/>
          <p:cNvPicPr preferRelativeResize="0"/>
          <p:nvPr/>
        </p:nvPicPr>
        <p:blipFill rotWithShape="1">
          <a:blip r:embed="rId5">
            <a:alphaModFix/>
          </a:blip>
          <a:srcRect b="16855" l="0" r="-1071" t="27185"/>
          <a:stretch/>
        </p:blipFill>
        <p:spPr>
          <a:xfrm>
            <a:off x="6758874" y="3347128"/>
            <a:ext cx="4101659" cy="303636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c854d977a1_0_11"/>
          <p:cNvSpPr/>
          <p:nvPr/>
        </p:nvSpPr>
        <p:spPr>
          <a:xfrm>
            <a:off x="3726674" y="3716306"/>
            <a:ext cx="3717600" cy="36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360" name="Google Shape;360;p42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2"/>
          <p:cNvSpPr txBox="1"/>
          <p:nvPr/>
        </p:nvSpPr>
        <p:spPr>
          <a:xfrm>
            <a:off x="2003460" y="2739004"/>
            <a:ext cx="902071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 het concert is afgelopen, verlaat ik het gebouw </a:t>
            </a:r>
            <a:r>
              <a:rPr lang="nl-NL" sz="2000">
                <a:solidFill>
                  <a:schemeClr val="dk1"/>
                </a:solidFill>
              </a:rPr>
              <a:t>via</a:t>
            </a:r>
            <a:r>
              <a:rPr b="0" i="0" lang="nl-NL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dezelfde weg zoals ik ben binnengekomen.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ctrTitle"/>
          </p:nvPr>
        </p:nvSpPr>
        <p:spPr>
          <a:xfrm>
            <a:off x="707844" y="240618"/>
            <a:ext cx="10429875" cy="2106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0" lang="nl-NL" sz="4400" u="none" strike="noStrike">
                <a:latin typeface="Arial"/>
                <a:ea typeface="Arial"/>
                <a:cs typeface="Arial"/>
                <a:sym typeface="Arial"/>
              </a:rPr>
              <a:t>Hoe geraak ik er?</a:t>
            </a:r>
            <a:br>
              <a:rPr b="0" lang="nl-NL"/>
            </a:br>
            <a:br>
              <a:rPr lang="nl-NL"/>
            </a:b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335755" y="1000124"/>
            <a:ext cx="2490788" cy="553402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3089371" y="1000126"/>
            <a:ext cx="8048348" cy="553402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335755" y="650485"/>
            <a:ext cx="2394300" cy="6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 de trein of bus: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 station ligt op 2min. wandelen van De Kreun. Het einduur van het concert is afgestemd op de treinuren.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trein of bus uren kan ik hier opzoeken.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Trein: </a:t>
            </a:r>
            <a:r>
              <a:rPr b="0" i="0" lang="nl-NL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www.belgiantrain.be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Bus: 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nl-NL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www.delijn.be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3089371" y="1069448"/>
            <a:ext cx="7704016" cy="1167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 de fiets: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 kan mijn  fiets stallen in de fietsenstalling Muziekcentrum Track. 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ilde Westen - Kortrijk Studentenstad" id="106" name="Google Shape;106;p3"/>
          <p:cNvPicPr preferRelativeResize="0"/>
          <p:nvPr/>
        </p:nvPicPr>
        <p:blipFill rotWithShape="1">
          <a:blip r:embed="rId5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5619" y="3246634"/>
            <a:ext cx="3599101" cy="3287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108" name="Google Shape;108;p3"/>
          <p:cNvPicPr preferRelativeResize="0"/>
          <p:nvPr/>
        </p:nvPicPr>
        <p:blipFill rotWithShape="1">
          <a:blip r:embed="rId7">
            <a:alphaModFix/>
          </a:blip>
          <a:srcRect b="582" l="0" r="13547" t="0"/>
          <a:stretch/>
        </p:blipFill>
        <p:spPr>
          <a:xfrm>
            <a:off x="3276638" y="3268164"/>
            <a:ext cx="3811714" cy="328751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278058" y="1636056"/>
            <a:ext cx="3811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het gebouw aan de kant van het </a:t>
            </a:r>
            <a:r>
              <a:rPr lang="nl-NL" sz="1800"/>
              <a:t>C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asinoplein bevindt zich deze fietsenstalling.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7106065" y="2000357"/>
            <a:ext cx="3736920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Achter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het gebouw aan de kant van het </a:t>
            </a:r>
            <a:r>
              <a:rPr lang="nl-NL" sz="1800"/>
              <a:t>C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onservatoriumplein bevindt zich deze fietsenstalling.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5400000">
            <a:off x="4329065" y="3428805"/>
            <a:ext cx="1356188" cy="2695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 rot="5400000">
            <a:off x="8296431" y="3453114"/>
            <a:ext cx="1356188" cy="2695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 txBox="1"/>
          <p:nvPr>
            <p:ph type="title"/>
          </p:nvPr>
        </p:nvSpPr>
        <p:spPr>
          <a:xfrm>
            <a:off x="-486800" y="2766211"/>
            <a:ext cx="13258800" cy="1758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l-NL" sz="5300">
                <a:latin typeface="Arial"/>
                <a:ea typeface="Arial"/>
                <a:cs typeface="Arial"/>
                <a:sym typeface="Arial"/>
              </a:rPr>
              <a:t>Geniet van je bezoek!</a:t>
            </a:r>
            <a:br>
              <a:rPr lang="nl-NL" sz="44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descr="Wilde Westen - Kortrijk Studentenstad" id="367" name="Google Shape;367;p19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lde Westen - Kortrijk Studentenstad" id="117" name="Google Shape;117;p4"/>
          <p:cNvPicPr preferRelativeResize="0"/>
          <p:nvPr/>
        </p:nvPicPr>
        <p:blipFill rotWithShape="1">
          <a:blip r:embed="rId3">
            <a:alphaModFix/>
          </a:blip>
          <a:srcRect b="-8" l="0" r="0" t="1932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482452" y="182880"/>
            <a:ext cx="11856300" cy="6675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 de auto: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 kan mij parkeren op één van deze twee parkings. </a:t>
            </a:r>
            <a:r>
              <a:rPr b="0" i="0" lang="nl-NL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6958" y="1805928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120" name="Google Shape;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47818" y="1805938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482452" y="5116530"/>
            <a:ext cx="84966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 sz="1800">
                <a:solidFill>
                  <a:schemeClr val="dk1"/>
                </a:solidFill>
              </a:rPr>
              <a:t>Er zijn ook plaatsen voorzien voor personen met een beperking.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1312140" y="1095180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 bevindt zich de parking </a:t>
            </a: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het gebouw</a:t>
            </a:r>
            <a:r>
              <a:rPr b="0" i="0" lang="nl-N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 is de parking C</a:t>
            </a:r>
            <a:r>
              <a:rPr lang="nl-NL" sz="1800">
                <a:solidFill>
                  <a:schemeClr val="dk1"/>
                </a:solidFill>
              </a:rPr>
              <a:t>asinoplein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6307862" y="1095180"/>
            <a:ext cx="517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 bevindt zich de parking </a:t>
            </a: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achter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het gebouw</a:t>
            </a:r>
            <a:r>
              <a:rPr b="0" i="0" lang="nl-N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 is de parking </a:t>
            </a:r>
            <a:r>
              <a:rPr lang="nl-NL" sz="1800">
                <a:solidFill>
                  <a:schemeClr val="dk1"/>
                </a:solidFill>
              </a:rPr>
              <a:t>Conservatoriumplein</a:t>
            </a: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 rot="5400000">
            <a:off x="2874852" y="2284807"/>
            <a:ext cx="1356188" cy="2695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 rot="5400000">
            <a:off x="7960961" y="2284807"/>
            <a:ext cx="1356188" cy="2695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/>
          <p:nvPr/>
        </p:nvSpPr>
        <p:spPr>
          <a:xfrm>
            <a:off x="925416" y="2533879"/>
            <a:ext cx="61106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/>
              <a:t>H</a:t>
            </a:r>
            <a:r>
              <a:rPr b="1" i="0" lang="nl-NL" sz="2800" u="none" cap="none" strike="noStrike">
                <a:solidFill>
                  <a:srgbClr val="000000"/>
                </a:solidFill>
              </a:rPr>
              <a:t>et </a:t>
            </a:r>
            <a:r>
              <a:rPr b="1" lang="nl-NL" sz="2800"/>
              <a:t>DAK</a:t>
            </a: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bevindt zich in De Kreun.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6650" y="-1"/>
            <a:ext cx="89535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/>
          <p:nvPr>
            <p:ph idx="1" type="body"/>
          </p:nvPr>
        </p:nvSpPr>
        <p:spPr>
          <a:xfrm>
            <a:off x="838200" y="73037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0" lang="nl-NL" sz="3200" u="none" strike="noStrike">
                <a:latin typeface="Arial"/>
                <a:ea typeface="Arial"/>
                <a:cs typeface="Arial"/>
                <a:sym typeface="Arial"/>
              </a:rPr>
              <a:t>Dit is de voorkant van </a:t>
            </a:r>
            <a:r>
              <a:rPr b="1" i="0" lang="nl-NL" sz="3200" u="none" strike="noStrike">
                <a:latin typeface="Arial"/>
                <a:ea typeface="Arial"/>
                <a:cs typeface="Arial"/>
                <a:sym typeface="Arial"/>
              </a:rPr>
              <a:t>De Kreun &amp; Muziekcentrum Track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i="0" lang="nl-NL" sz="1600" u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nl-NL" sz="1600">
                <a:latin typeface="Arial"/>
                <a:ea typeface="Arial"/>
                <a:cs typeface="Arial"/>
                <a:sym typeface="Arial"/>
              </a:rPr>
            </a:b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nl-NL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nl-NL"/>
            </a:br>
            <a:endParaRPr/>
          </a:p>
        </p:txBody>
      </p:sp>
      <p:pic>
        <p:nvPicPr>
          <p:cNvPr descr="Wilde Westen - Kortrijk Studentenstad" id="137" name="Google Shape;137;p5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138" name="Google Shape;13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1000" y="1776284"/>
            <a:ext cx="6350000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96229" y="4969301"/>
            <a:ext cx="27203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 vind ik </a:t>
            </a: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Kreun.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9425354" y="4803335"/>
            <a:ext cx="39759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 vind ik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Muziekcentrum Track.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rot="-9323084">
            <a:off x="7468403" y="3857657"/>
            <a:ext cx="2120114" cy="283469"/>
          </a:xfrm>
          <a:prstGeom prst="rightArrow">
            <a:avLst>
              <a:gd fmla="val 50000" name="adj1"/>
              <a:gd fmla="val 145977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 rot="-1974663">
            <a:off x="2310737" y="4073022"/>
            <a:ext cx="2120114" cy="283469"/>
          </a:xfrm>
          <a:prstGeom prst="rightArrow">
            <a:avLst>
              <a:gd fmla="val 50000" name="adj1"/>
              <a:gd fmla="val 145977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4672357" y="4897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0" lang="nl-NL" sz="4000" u="none" strike="noStrike">
                <a:latin typeface="Arial"/>
                <a:ea typeface="Arial"/>
                <a:cs typeface="Arial"/>
                <a:sym typeface="Arial"/>
              </a:rPr>
              <a:t>De Kreun</a:t>
            </a:r>
            <a:br>
              <a:rPr b="0" lang="nl-NL"/>
            </a:br>
            <a:br>
              <a:rPr lang="nl-NL"/>
            </a:br>
            <a:endParaRPr/>
          </a:p>
        </p:txBody>
      </p:sp>
      <p:sp>
        <p:nvSpPr>
          <p:cNvPr id="148" name="Google Shape;148;p6"/>
          <p:cNvSpPr txBox="1"/>
          <p:nvPr>
            <p:ph idx="1" type="body"/>
          </p:nvPr>
        </p:nvSpPr>
        <p:spPr>
          <a:xfrm>
            <a:off x="154056" y="1085953"/>
            <a:ext cx="11883888" cy="5460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i="0" lang="nl-NL" sz="1800" u="none" strike="noStrike">
                <a:latin typeface="Arial"/>
                <a:ea typeface="Arial"/>
                <a:cs typeface="Arial"/>
                <a:sym typeface="Arial"/>
              </a:rPr>
              <a:t>Dit is de inkom van De Kreun</a:t>
            </a:r>
            <a:r>
              <a:rPr lang="nl-NL" sz="1800">
                <a:latin typeface="Arial"/>
                <a:ea typeface="Arial"/>
                <a:cs typeface="Arial"/>
                <a:sym typeface="Arial"/>
              </a:rPr>
              <a:t>, via deze deur kan ik naar het DAK.</a:t>
            </a:r>
            <a:r>
              <a:rPr i="0" lang="nl-NL" sz="180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i="0" lang="nl-NL" sz="1800" u="none" strike="noStrike">
                <a:latin typeface="Arial"/>
                <a:ea typeface="Arial"/>
                <a:cs typeface="Arial"/>
                <a:sym typeface="Arial"/>
              </a:rPr>
              <a:t>Ik ga naar binnen door deze inkomdeur. </a:t>
            </a:r>
            <a:r>
              <a:rPr lang="nl-NL" sz="1800">
                <a:latin typeface="Arial"/>
                <a:ea typeface="Arial"/>
                <a:cs typeface="Arial"/>
                <a:sym typeface="Arial"/>
              </a:rPr>
              <a:t>Ik</a:t>
            </a:r>
            <a:r>
              <a:rPr lang="nl-NL" sz="1800">
                <a:latin typeface="Arial"/>
                <a:ea typeface="Arial"/>
                <a:cs typeface="Arial"/>
                <a:sym typeface="Arial"/>
              </a:rPr>
              <a:t> kom in de inkomhal terecht. 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i="0" lang="nl-NL" sz="1800" u="none" strike="noStrike">
                <a:latin typeface="Arial"/>
                <a:ea typeface="Arial"/>
                <a:cs typeface="Arial"/>
                <a:sym typeface="Arial"/>
              </a:rPr>
              <a:t>Ook andere mensen die naar het concert komen kijken, kunnen hier wachten. Daarom kan het hier druk zijn.</a:t>
            </a:r>
            <a:endParaRPr sz="1800"/>
          </a:p>
        </p:txBody>
      </p:sp>
      <p:pic>
        <p:nvPicPr>
          <p:cNvPr descr="Wilde Westen - Kortrijk Studentenstad" id="149" name="Google Shape;149;p6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 rot="2152804">
            <a:off x="5035944" y="2567077"/>
            <a:ext cx="2120114" cy="283469"/>
          </a:xfrm>
          <a:prstGeom prst="rightArrow">
            <a:avLst>
              <a:gd fmla="val 50000" name="adj1"/>
              <a:gd fmla="val 145977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een beschrijving beschikbaar." id="151" name="Google Shape;151;p6"/>
          <p:cNvPicPr preferRelativeResize="0"/>
          <p:nvPr/>
        </p:nvPicPr>
        <p:blipFill rotWithShape="1">
          <a:blip r:embed="rId4">
            <a:alphaModFix/>
          </a:blip>
          <a:srcRect b="17291" l="0" r="4108" t="0"/>
          <a:stretch/>
        </p:blipFill>
        <p:spPr>
          <a:xfrm>
            <a:off x="7445959" y="1529565"/>
            <a:ext cx="3229829" cy="3798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>
            <p:ph idx="1" type="body"/>
          </p:nvPr>
        </p:nvSpPr>
        <p:spPr>
          <a:xfrm>
            <a:off x="163996" y="741845"/>
            <a:ext cx="10528852" cy="578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0" lang="nl-NL" sz="2100" u="none" strike="noStrike">
                <a:latin typeface="Arial"/>
                <a:ea typeface="Arial"/>
                <a:cs typeface="Arial"/>
                <a:sym typeface="Arial"/>
              </a:rPr>
              <a:t>In de inkomhal bevindt zich de ticketbalie. </a:t>
            </a:r>
            <a:endParaRPr i="0" sz="2100" u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0" lang="nl-NL" sz="2100" u="none" strike="noStrike">
                <a:latin typeface="Arial"/>
                <a:ea typeface="Arial"/>
                <a:cs typeface="Arial"/>
                <a:sym typeface="Arial"/>
              </a:rPr>
              <a:t>Hier toon ik mijn ticket.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0" lang="nl-NL" sz="2100" u="none" strike="noStrike">
                <a:latin typeface="Arial"/>
                <a:ea typeface="Arial"/>
                <a:cs typeface="Arial"/>
                <a:sym typeface="Arial"/>
              </a:rPr>
              <a:t>Als ik een vraag heb over </a:t>
            </a:r>
            <a:r>
              <a:rPr lang="nl-NL" sz="2100">
                <a:latin typeface="Arial"/>
                <a:ea typeface="Arial"/>
                <a:cs typeface="Arial"/>
                <a:sym typeface="Arial"/>
              </a:rPr>
              <a:t>het concert</a:t>
            </a:r>
            <a:r>
              <a:rPr i="0" lang="nl-NL" sz="2100" u="none" strike="noStrike">
                <a:latin typeface="Arial"/>
                <a:ea typeface="Arial"/>
                <a:cs typeface="Arial"/>
                <a:sym typeface="Arial"/>
              </a:rPr>
              <a:t>, dan mag ik die stellen aan de medewerker achter de ticketbalie.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nl-NL" sz="2400"/>
            </a:br>
            <a:endParaRPr sz="2400"/>
          </a:p>
        </p:txBody>
      </p:sp>
      <p:pic>
        <p:nvPicPr>
          <p:cNvPr descr="Wilde Westen - Kortrijk Studentenstad" id="157" name="Google Shape;157;p7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en beschrijving beschikbaar." id="158" name="Google Shape;158;p7"/>
          <p:cNvPicPr preferRelativeResize="0"/>
          <p:nvPr/>
        </p:nvPicPr>
        <p:blipFill rotWithShape="1">
          <a:blip r:embed="rId4">
            <a:alphaModFix/>
          </a:blip>
          <a:srcRect b="16794" l="0" r="-496" t="0"/>
          <a:stretch/>
        </p:blipFill>
        <p:spPr>
          <a:xfrm>
            <a:off x="5520056" y="439542"/>
            <a:ext cx="3843019" cy="4254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/>
          <p:nvPr/>
        </p:nvSpPr>
        <p:spPr>
          <a:xfrm>
            <a:off x="5889349" y="1571625"/>
            <a:ext cx="2809875" cy="2752725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 rot="2152804">
            <a:off x="3997865" y="1583270"/>
            <a:ext cx="2120114" cy="283469"/>
          </a:xfrm>
          <a:prstGeom prst="rightArrow">
            <a:avLst>
              <a:gd fmla="val 50000" name="adj1"/>
              <a:gd fmla="val 145977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>
            <p:ph idx="1" type="body"/>
          </p:nvPr>
        </p:nvSpPr>
        <p:spPr>
          <a:xfrm>
            <a:off x="201250" y="96150"/>
            <a:ext cx="12135000" cy="6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0" lang="nl-NL" sz="1800" u="none" strike="noStrike">
                <a:latin typeface="Arial"/>
                <a:ea typeface="Arial"/>
                <a:cs typeface="Arial"/>
                <a:sym typeface="Arial"/>
              </a:rPr>
              <a:t>Als ik nog een ticket wil kopen moet ik naar Muziekcentrum Track. </a:t>
            </a:r>
            <a:r>
              <a:rPr i="0" lang="nl-NL" sz="180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br>
              <a:rPr lang="nl-NL" sz="1600"/>
            </a:br>
            <a:endParaRPr sz="1600"/>
          </a:p>
        </p:txBody>
      </p:sp>
      <p:pic>
        <p:nvPicPr>
          <p:cNvPr descr="Wilde Westen - Kortrijk Studentenstad" id="166" name="Google Shape;166;p8"/>
          <p:cNvPicPr preferRelativeResize="0"/>
          <p:nvPr/>
        </p:nvPicPr>
        <p:blipFill rotWithShape="1">
          <a:blip r:embed="rId3">
            <a:alphaModFix/>
          </a:blip>
          <a:srcRect b="-2" l="0" r="-2" t="1929"/>
          <a:stretch/>
        </p:blipFill>
        <p:spPr>
          <a:xfrm>
            <a:off x="11269133" y="0"/>
            <a:ext cx="896376" cy="87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91" y="1265504"/>
            <a:ext cx="3439350" cy="25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"/>
          <p:cNvSpPr txBox="1"/>
          <p:nvPr/>
        </p:nvSpPr>
        <p:spPr>
          <a:xfrm>
            <a:off x="4033857" y="1342329"/>
            <a:ext cx="44534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 is de inkom van Muziekcentrum Track.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4033857" y="1717480"/>
            <a:ext cx="547458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 ik door de dubbele schuifdeur loop, vind ik de ticketbalie op mijn linkerzijde.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5911477" y="5315442"/>
            <a:ext cx="5479385" cy="1114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ticketbalie ziet er zo uit.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mensen achter de balie helpen mij graag verder</a:t>
            </a:r>
            <a:r>
              <a:rPr b="0" i="0" lang="nl-NL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een beschrijving beschikbaar." id="171" name="Google Shape;171;p8"/>
          <p:cNvPicPr preferRelativeResize="0"/>
          <p:nvPr/>
        </p:nvPicPr>
        <p:blipFill rotWithShape="1">
          <a:blip r:embed="rId5">
            <a:alphaModFix/>
          </a:blip>
          <a:srcRect b="14869" l="0" r="1984" t="24607"/>
          <a:stretch/>
        </p:blipFill>
        <p:spPr>
          <a:xfrm>
            <a:off x="5911477" y="2521145"/>
            <a:ext cx="5050784" cy="233914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 rot="-5400000">
            <a:off x="8010768" y="4537529"/>
            <a:ext cx="1037817" cy="24298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 rot="8479582">
            <a:off x="2846180" y="1928167"/>
            <a:ext cx="1356188" cy="2695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2021-03-04T10:04:40Z</dcterms:created>
  <dc:creator>liese claeys</dc:creator>
</cp:coreProperties>
</file>