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hmm87Du0H91udD8+UkgbXqUsY+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5f8decde3_1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c5f8decde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4.jpg"/><Relationship Id="rId5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9.jpg"/><Relationship Id="rId5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4.jpg"/><Relationship Id="rId5" Type="http://schemas.openxmlformats.org/officeDocument/2006/relationships/image" Target="../media/image21.jpg"/><Relationship Id="rId6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7.jpg"/><Relationship Id="rId5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6.jpg"/><Relationship Id="rId5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belgiantrain.be" TargetMode="External"/><Relationship Id="rId4" Type="http://schemas.openxmlformats.org/officeDocument/2006/relationships/hyperlink" Target="http://www.delijn.be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wildewesten.be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type="title"/>
          </p:nvPr>
        </p:nvSpPr>
        <p:spPr>
          <a:xfrm>
            <a:off x="432705" y="1907380"/>
            <a:ext cx="7968345" cy="1521620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098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nl-NL" sz="8800">
                <a:latin typeface="Arial"/>
                <a:ea typeface="Arial"/>
                <a:cs typeface="Arial"/>
                <a:sym typeface="Arial"/>
              </a:rPr>
              <a:t>Sociaal verhaal</a:t>
            </a:r>
            <a:endParaRPr sz="8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body"/>
          </p:nvPr>
        </p:nvSpPr>
        <p:spPr>
          <a:xfrm>
            <a:off x="432705" y="3880536"/>
            <a:ext cx="7852837" cy="1521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0" lang="nl-NL" sz="2400" u="none" strike="noStrike">
                <a:latin typeface="Arial"/>
                <a:ea typeface="Arial"/>
                <a:cs typeface="Arial"/>
                <a:sym typeface="Arial"/>
              </a:rPr>
              <a:t>Dit is een visuele voorstelling.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0" lang="nl-NL" sz="2400" u="none" strike="noStrike">
                <a:latin typeface="Arial"/>
                <a:ea typeface="Arial"/>
                <a:cs typeface="Arial"/>
                <a:sym typeface="Arial"/>
              </a:rPr>
              <a:t>Zo ben ik voorbereid op de eerste keer in Wilde Westen.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9197915" y="5262292"/>
            <a:ext cx="2561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ilde Westen - Kortrijk Studentenstad" id="88" name="Google Shape;88;p1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>
            <p:ph type="title"/>
          </p:nvPr>
        </p:nvSpPr>
        <p:spPr>
          <a:xfrm>
            <a:off x="2276475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0" lang="nl-NL" sz="3200" u="none" strike="noStrike">
                <a:latin typeface="Arial"/>
                <a:ea typeface="Arial"/>
                <a:cs typeface="Arial"/>
                <a:sym typeface="Arial"/>
              </a:rPr>
              <a:t>Mijn ticket van het concert ziet er zo uit</a:t>
            </a:r>
            <a:r>
              <a:rPr lang="nl-NL" sz="3200"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nl-NL" sz="44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descr="Wilde Westen - Kortrijk Studentenstad" id="178" name="Google Shape;178;p8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4">
            <a:alphaModFix/>
          </a:blip>
          <a:srcRect b="32825" l="15413" r="17771" t="18412"/>
          <a:stretch/>
        </p:blipFill>
        <p:spPr>
          <a:xfrm>
            <a:off x="2171245" y="1977769"/>
            <a:ext cx="7765411" cy="305914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/>
          <p:nvPr/>
        </p:nvSpPr>
        <p:spPr>
          <a:xfrm>
            <a:off x="1685657" y="3945966"/>
            <a:ext cx="739044" cy="10890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4" y="3645344"/>
            <a:ext cx="187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nl-NL" sz="1600"/>
              <a:t>it is</a:t>
            </a:r>
            <a:r>
              <a:rPr b="0" i="0" lang="nl-N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locatie waar ik verwacht word.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3000000" y="1422141"/>
            <a:ext cx="284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nl-NL" sz="1600"/>
              <a:t>it is de </a:t>
            </a:r>
            <a:r>
              <a:rPr b="0" i="0" lang="nl-N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datum van het concert.</a:t>
            </a:r>
            <a:endParaRPr/>
          </a:p>
        </p:txBody>
      </p:sp>
      <p:sp>
        <p:nvSpPr>
          <p:cNvPr id="184" name="Google Shape;184;p8"/>
          <p:cNvSpPr/>
          <p:nvPr/>
        </p:nvSpPr>
        <p:spPr>
          <a:xfrm>
            <a:off x="4109663" y="1800340"/>
            <a:ext cx="174661" cy="162866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179396" y="1146772"/>
            <a:ext cx="187578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openingsuren vind ik hier of op de website.</a:t>
            </a:r>
            <a:endParaRPr/>
          </a:p>
        </p:txBody>
      </p:sp>
      <p:sp>
        <p:nvSpPr>
          <p:cNvPr id="186" name="Google Shape;186;p8"/>
          <p:cNvSpPr/>
          <p:nvPr/>
        </p:nvSpPr>
        <p:spPr>
          <a:xfrm rot="2827357">
            <a:off x="679682" y="2648132"/>
            <a:ext cx="2011950" cy="1676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2424701" y="4623371"/>
            <a:ext cx="1202077" cy="308225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6639207" y="2373647"/>
            <a:ext cx="2219218" cy="2065106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6639207" y="5850950"/>
            <a:ext cx="2549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Dit is de code die ik </a:t>
            </a:r>
            <a:r>
              <a:rPr lang="nl-NL" sz="1600"/>
              <a:t>laat</a:t>
            </a:r>
            <a:r>
              <a:rPr b="0" i="0" lang="nl-N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600"/>
              <a:t>s</a:t>
            </a:r>
            <a:r>
              <a:rPr b="0" i="0" lang="nl-N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cannen aan de </a:t>
            </a:r>
            <a:r>
              <a:rPr lang="nl-NL" sz="1600"/>
              <a:t>ingang</a:t>
            </a:r>
            <a:r>
              <a:rPr b="0" i="0" lang="nl-N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90" name="Google Shape;190;p8"/>
          <p:cNvSpPr/>
          <p:nvPr/>
        </p:nvSpPr>
        <p:spPr>
          <a:xfrm rot="-5400000">
            <a:off x="6739616" y="4984474"/>
            <a:ext cx="1646167" cy="13792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de Westen - Kortrijk Studentenstad" id="195" name="Google Shape;195;p9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196" name="Google Shape;19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7707" y="99894"/>
            <a:ext cx="2749793" cy="3676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197" name="Google Shape;19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584" y="3878513"/>
            <a:ext cx="3688741" cy="276655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4124325" y="4086357"/>
            <a:ext cx="63531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Tegen de linkermuur bevinden zich de lockers voor zowel jassen als rugzakken.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4124325" y="4706077"/>
            <a:ext cx="705719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locker kost €2. Ik breng dit geldstuk best op voorhand mee. Geen €2 op zak?                                                                                       Dan vraag ik aan de bar of ze een muntstuk kunnen inwisselen.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272523" y="748807"/>
            <a:ext cx="72580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Mijn jas kan ik kwijt in één van de lockers.                                                       De lockers vind ik in de rokersruimte.                                                                       Via deze deur kom ik bij de rokersruimte en de lockers terecht.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6849535" y="1327845"/>
            <a:ext cx="1362075" cy="34429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de Westen - Kortrijk Studentenstad" id="206" name="Google Shape;206;p10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207" name="Google Shape;20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844" y="749421"/>
            <a:ext cx="4190636" cy="560307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/>
          <p:nvPr/>
        </p:nvSpPr>
        <p:spPr>
          <a:xfrm>
            <a:off x="7976795" y="3350905"/>
            <a:ext cx="38481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is de rokersruimte</a:t>
            </a: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/>
          <p:nvPr/>
        </p:nvSpPr>
        <p:spPr>
          <a:xfrm rot="10800000">
            <a:off x="4114800" y="3352829"/>
            <a:ext cx="3770630" cy="39818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de Westen - Kortrijk Studentenstad" id="214" name="Google Shape;214;p11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215" name="Google Shape;21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07" y="79513"/>
            <a:ext cx="5273924" cy="395544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285750" y="6025361"/>
            <a:ext cx="985464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zaal is ongenummerd. Ik mag kiezen waar ik sta. 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5347031" y="186308"/>
            <a:ext cx="431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is de concertzaal. Hier </a:t>
            </a:r>
            <a:r>
              <a:rPr lang="nl-NL" sz="1800">
                <a:solidFill>
                  <a:schemeClr val="dk1"/>
                </a:solidFill>
              </a:rPr>
              <a:t>bekijk</a:t>
            </a: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ik </a:t>
            </a:r>
            <a:r>
              <a:rPr lang="nl-NL" sz="1800">
                <a:solidFill>
                  <a:schemeClr val="dk1"/>
                </a:solidFill>
              </a:rPr>
              <a:t>het </a:t>
            </a: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concert.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een beschrijving beschikbaar." id="218" name="Google Shape;21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52533" y="2434272"/>
            <a:ext cx="3928534" cy="29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/>
          <p:nvPr/>
        </p:nvSpPr>
        <p:spPr>
          <a:xfrm>
            <a:off x="9968441" y="4074121"/>
            <a:ext cx="2601383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is het podium.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10800000">
            <a:off x="8582011" y="4102030"/>
            <a:ext cx="1362075" cy="34429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de Westen - Kortrijk Studentenstad" id="225" name="Google Shape;225;p12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226" name="Google Shape;22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8050" y="3268980"/>
            <a:ext cx="4785360" cy="358902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2"/>
          <p:cNvSpPr txBox="1"/>
          <p:nvPr/>
        </p:nvSpPr>
        <p:spPr>
          <a:xfrm>
            <a:off x="3664780" y="228516"/>
            <a:ext cx="7694799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is ook een balkon waarop ik het concert kan bekijken.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balkon bereik ik via de trap </a:t>
            </a:r>
            <a:r>
              <a:rPr lang="nl-NL" sz="1800">
                <a:solidFill>
                  <a:schemeClr val="dk1"/>
                </a:solidFill>
              </a:rPr>
              <a:t>in</a:t>
            </a: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inkomhal van </a:t>
            </a:r>
            <a:r>
              <a:rPr lang="nl-NL" sz="1800">
                <a:solidFill>
                  <a:schemeClr val="dk1"/>
                </a:solidFill>
              </a:rPr>
              <a:t>D</a:t>
            </a: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nl-NL" sz="1800">
                <a:solidFill>
                  <a:schemeClr val="dk1"/>
                </a:solidFill>
              </a:rPr>
              <a:t>K</a:t>
            </a: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reun.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Bovenaan de trap ga ik naar rechts.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een beschrijving beschikbaar." id="228" name="Google Shape;228;p12"/>
          <p:cNvPicPr preferRelativeResize="0"/>
          <p:nvPr/>
        </p:nvPicPr>
        <p:blipFill rotWithShape="1">
          <a:blip r:embed="rId5">
            <a:alphaModFix/>
          </a:blip>
          <a:srcRect b="11093" l="0" r="5566" t="12948"/>
          <a:stretch/>
        </p:blipFill>
        <p:spPr>
          <a:xfrm>
            <a:off x="148590" y="223520"/>
            <a:ext cx="3416563" cy="3674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229" name="Google Shape;229;p12"/>
          <p:cNvPicPr preferRelativeResize="0"/>
          <p:nvPr/>
        </p:nvPicPr>
        <p:blipFill rotWithShape="1">
          <a:blip r:embed="rId6">
            <a:alphaModFix/>
          </a:blip>
          <a:srcRect b="0" l="0" r="-680" t="16038"/>
          <a:stretch/>
        </p:blipFill>
        <p:spPr>
          <a:xfrm>
            <a:off x="3820926" y="3100629"/>
            <a:ext cx="3181350" cy="354730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2"/>
          <p:cNvSpPr/>
          <p:nvPr/>
        </p:nvSpPr>
        <p:spPr>
          <a:xfrm>
            <a:off x="7258050" y="3369518"/>
            <a:ext cx="4785360" cy="234680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9650730" y="2123854"/>
            <a:ext cx="27432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 bevindt zich het balkon.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2"/>
          <p:cNvSpPr/>
          <p:nvPr/>
        </p:nvSpPr>
        <p:spPr>
          <a:xfrm rot="7811475">
            <a:off x="10101186" y="3004372"/>
            <a:ext cx="506989" cy="19251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800100" y="4542918"/>
            <a:ext cx="2619375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is de ingang van het balkon.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2835088" y="4918710"/>
            <a:ext cx="1971675" cy="2895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>
            <p:ph idx="1" type="body"/>
          </p:nvPr>
        </p:nvSpPr>
        <p:spPr>
          <a:xfrm>
            <a:off x="3657600" y="2543175"/>
            <a:ext cx="7696200" cy="3633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sz="29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sz="29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sz="29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sz="29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sz="29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nl-NL"/>
            </a:br>
            <a:endParaRPr/>
          </a:p>
        </p:txBody>
      </p:sp>
      <p:pic>
        <p:nvPicPr>
          <p:cNvPr descr="Wilde Westen - Kortrijk Studentenstad" id="240" name="Google Shape;240;p13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3"/>
          <p:cNvSpPr txBox="1"/>
          <p:nvPr/>
        </p:nvSpPr>
        <p:spPr>
          <a:xfrm>
            <a:off x="266699" y="681037"/>
            <a:ext cx="7486800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dezelfde trap om naar het balkon te gaan vind ik ook de toiletten. Bovenaan de trap ga ik rechtdoor.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toiletten zijn gratis.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een beschrijving beschikbaar." id="242" name="Google Shape;24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9776" y="1947863"/>
            <a:ext cx="5407026" cy="405526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3"/>
          <p:cNvSpPr/>
          <p:nvPr/>
        </p:nvSpPr>
        <p:spPr>
          <a:xfrm>
            <a:off x="4570411" y="3779139"/>
            <a:ext cx="2724150" cy="2171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5237161" y="4717820"/>
            <a:ext cx="4295775" cy="2171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3"/>
          <p:cNvSpPr txBox="1"/>
          <p:nvPr/>
        </p:nvSpPr>
        <p:spPr>
          <a:xfrm>
            <a:off x="1847850" y="4105314"/>
            <a:ext cx="289083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 bevinden zich de toiletten.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/>
          <p:nvPr/>
        </p:nvSpPr>
        <p:spPr>
          <a:xfrm>
            <a:off x="355599" y="278920"/>
            <a:ext cx="9978900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bevindt zich een toilet voor personen met een beperking op het gelijkvloers.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vind ik in de concertzaal.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ilde Westen - Kortrijk Studentenstad" id="251" name="Google Shape;251;p14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252" name="Google Shape;25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7480" y="2382985"/>
            <a:ext cx="3281678" cy="4475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253" name="Google Shape;25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204" y="1376371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 txBox="1"/>
          <p:nvPr/>
        </p:nvSpPr>
        <p:spPr>
          <a:xfrm>
            <a:off x="5056505" y="1269992"/>
            <a:ext cx="2695575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neem de deur rechts van de bar.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8519158" y="2382985"/>
            <a:ext cx="3067050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 mijn linkerzijde bevindt zich het toilet voor personen met een beperking.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4"/>
          <p:cNvSpPr/>
          <p:nvPr/>
        </p:nvSpPr>
        <p:spPr>
          <a:xfrm>
            <a:off x="1384072" y="1465994"/>
            <a:ext cx="2905125" cy="3534642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5425757" y="2853171"/>
            <a:ext cx="2905125" cy="3534642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de Westen - Kortrijk Studentenstad" id="262" name="Google Shape;262;p15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263" name="Google Shape;26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675" y="1241203"/>
            <a:ext cx="4476750" cy="3357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264" name="Google Shape;26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0226" y="3193124"/>
            <a:ext cx="4625605" cy="346920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447675" y="548496"/>
            <a:ext cx="1082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De Kreun bevinden zich twee bars. Hier kan ik iets kopen om te drinken.  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5"/>
          <p:cNvSpPr txBox="1"/>
          <p:nvPr/>
        </p:nvSpPr>
        <p:spPr>
          <a:xfrm>
            <a:off x="625658" y="5283128"/>
            <a:ext cx="3971925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 de bar kan ik betalen met cash, Bancontact of Payconiq.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3785301" y="2374375"/>
            <a:ext cx="1304925" cy="3143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8501062" y="5125966"/>
            <a:ext cx="1304925" cy="3143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5"/>
          <p:cNvSpPr txBox="1"/>
          <p:nvPr/>
        </p:nvSpPr>
        <p:spPr>
          <a:xfrm>
            <a:off x="5329237" y="2319368"/>
            <a:ext cx="5348288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eerste bar bevindt zich in de inkomhal.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9805987" y="5125966"/>
            <a:ext cx="2263200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tweede bar bevindt zich in de concertzaal.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de Westen - Kortrijk Studentenstad" id="275" name="Google Shape;275;p16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6"/>
          <p:cNvSpPr txBox="1"/>
          <p:nvPr/>
        </p:nvSpPr>
        <p:spPr>
          <a:xfrm>
            <a:off x="5367068" y="956578"/>
            <a:ext cx="4767300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het concert afgelopen is, verlaat ik het gebouw </a:t>
            </a:r>
            <a:r>
              <a:rPr lang="nl-NL" sz="1800">
                <a:solidFill>
                  <a:schemeClr val="dk1"/>
                </a:solidFill>
              </a:rPr>
              <a:t>via</a:t>
            </a: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dezelfde deur waar ik ben binnengekomen.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een beschrijving beschikbaar." id="277" name="Google Shape;277;p16"/>
          <p:cNvPicPr preferRelativeResize="0"/>
          <p:nvPr/>
        </p:nvPicPr>
        <p:blipFill rotWithShape="1">
          <a:blip r:embed="rId4">
            <a:alphaModFix/>
          </a:blip>
          <a:srcRect b="17291" l="0" r="4108" t="0"/>
          <a:stretch/>
        </p:blipFill>
        <p:spPr>
          <a:xfrm>
            <a:off x="932563" y="879084"/>
            <a:ext cx="4021997" cy="4730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/>
          <p:nvPr>
            <p:ph type="title"/>
          </p:nvPr>
        </p:nvSpPr>
        <p:spPr>
          <a:xfrm>
            <a:off x="-486800" y="2766211"/>
            <a:ext cx="13258800" cy="1758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</a:pPr>
            <a:r>
              <a:rPr lang="nl-NL" sz="5300">
                <a:latin typeface="Arial"/>
                <a:ea typeface="Arial"/>
                <a:cs typeface="Arial"/>
                <a:sym typeface="Arial"/>
              </a:rPr>
              <a:t>Geniet van je bezoek!</a:t>
            </a:r>
            <a:br>
              <a:rPr lang="nl-NL" sz="44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descr="Wilde Westen - Kortrijk Studentenstad" id="283" name="Google Shape;283;p17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973121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i="0" lang="nl-NL" sz="4800" u="none" strike="noStrike">
                <a:latin typeface="Arial"/>
                <a:ea typeface="Arial"/>
                <a:cs typeface="Arial"/>
                <a:sym typeface="Arial"/>
              </a:rPr>
              <a:t>Ik ga naar een concert in </a:t>
            </a:r>
            <a:r>
              <a:rPr b="1" i="0" lang="nl-NL" sz="4800" strike="noStrike">
                <a:latin typeface="Arial"/>
                <a:ea typeface="Arial"/>
                <a:cs typeface="Arial"/>
                <a:sym typeface="Arial"/>
              </a:rPr>
              <a:t>De Kreun</a:t>
            </a:r>
            <a:r>
              <a:rPr i="0" lang="nl-NL" sz="4800" u="none" strike="noStrike">
                <a:latin typeface="Arial"/>
                <a:ea typeface="Arial"/>
                <a:cs typeface="Arial"/>
                <a:sym typeface="Arial"/>
              </a:rPr>
              <a:t>.</a:t>
            </a:r>
            <a:endParaRPr sz="4800"/>
          </a:p>
        </p:txBody>
      </p:sp>
      <p:pic>
        <p:nvPicPr>
          <p:cNvPr descr="Wilde Westen - Kortrijk Studentenstad" id="94" name="Google Shape;94;p2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/>
          <p:nvPr>
            <p:ph type="ctrTitle"/>
          </p:nvPr>
        </p:nvSpPr>
        <p:spPr>
          <a:xfrm>
            <a:off x="707844" y="240618"/>
            <a:ext cx="10429875" cy="2106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i="0" lang="nl-NL" sz="4400" u="none" strike="noStrike">
                <a:latin typeface="Arial"/>
                <a:ea typeface="Arial"/>
                <a:cs typeface="Arial"/>
                <a:sym typeface="Arial"/>
              </a:rPr>
              <a:t>Hoe geraak ik er?</a:t>
            </a:r>
            <a:br>
              <a:rPr b="0" lang="nl-NL"/>
            </a:br>
            <a:br>
              <a:rPr lang="nl-NL"/>
            </a:br>
            <a:endParaRPr/>
          </a:p>
        </p:txBody>
      </p:sp>
      <p:sp>
        <p:nvSpPr>
          <p:cNvPr id="100" name="Google Shape;100;p30"/>
          <p:cNvSpPr/>
          <p:nvPr/>
        </p:nvSpPr>
        <p:spPr>
          <a:xfrm>
            <a:off x="335755" y="1000124"/>
            <a:ext cx="2490788" cy="553402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0"/>
          <p:cNvSpPr/>
          <p:nvPr/>
        </p:nvSpPr>
        <p:spPr>
          <a:xfrm>
            <a:off x="3089371" y="1000126"/>
            <a:ext cx="8048348" cy="553402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0"/>
          <p:cNvSpPr txBox="1"/>
          <p:nvPr/>
        </p:nvSpPr>
        <p:spPr>
          <a:xfrm>
            <a:off x="335755" y="650485"/>
            <a:ext cx="2394300" cy="55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 de trein of bus: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station ligt op 2min. wandelen van De Kreun. Het einduur van het concert is afgestemd op de treinuren.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trein- of busuren kan ik </a:t>
            </a:r>
            <a:r>
              <a:rPr i="0" lang="nl-NL" sz="1800" u="none" cap="none" strike="noStrike">
                <a:solidFill>
                  <a:schemeClr val="dk1"/>
                </a:solidFill>
              </a:rPr>
              <a:t>hier </a:t>
            </a: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opzoeken.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nl-NL" sz="1800">
                <a:solidFill>
                  <a:schemeClr val="dk1"/>
                </a:solidFill>
              </a:rPr>
              <a:t>Trein: </a:t>
            </a:r>
            <a:r>
              <a:rPr lang="nl-NL" sz="1800" u="sng">
                <a:solidFill>
                  <a:schemeClr val="hlink"/>
                </a:solidFill>
                <a:hlinkClick r:id="rId3"/>
              </a:rPr>
              <a:t>www.belgiantrain.be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nl-NL" sz="1800">
                <a:solidFill>
                  <a:schemeClr val="dk1"/>
                </a:solidFill>
              </a:rPr>
              <a:t>Bus: 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u="sng">
                <a:solidFill>
                  <a:schemeClr val="hlink"/>
                </a:solidFill>
                <a:hlinkClick r:id="rId4"/>
              </a:rPr>
              <a:t>www.delijn.be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0"/>
          <p:cNvSpPr txBox="1"/>
          <p:nvPr/>
        </p:nvSpPr>
        <p:spPr>
          <a:xfrm>
            <a:off x="3094123" y="1050406"/>
            <a:ext cx="7704000" cy="11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 de fiets: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kan mijn fiets stallen in de fietsenstalling van Muziekcentrum Track. 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ilde Westen - Kortrijk Studentenstad" id="104" name="Google Shape;104;p30"/>
          <p:cNvPicPr preferRelativeResize="0"/>
          <p:nvPr/>
        </p:nvPicPr>
        <p:blipFill rotWithShape="1">
          <a:blip r:embed="rId5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84235" y="3060283"/>
            <a:ext cx="3599102" cy="3287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106" name="Google Shape;106;p30"/>
          <p:cNvPicPr preferRelativeResize="0"/>
          <p:nvPr/>
        </p:nvPicPr>
        <p:blipFill rotWithShape="1">
          <a:blip r:embed="rId7">
            <a:alphaModFix/>
          </a:blip>
          <a:srcRect b="582" l="0" r="13547" t="0"/>
          <a:stretch/>
        </p:blipFill>
        <p:spPr>
          <a:xfrm>
            <a:off x="3359220" y="3060283"/>
            <a:ext cx="3811714" cy="328751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0"/>
          <p:cNvSpPr txBox="1"/>
          <p:nvPr/>
        </p:nvSpPr>
        <p:spPr>
          <a:xfrm>
            <a:off x="7177886" y="1986383"/>
            <a:ext cx="381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nl-NL" sz="1800"/>
              <a:t>A</a:t>
            </a:r>
            <a:r>
              <a:rPr b="1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chter</a:t>
            </a: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het gebouw</a:t>
            </a:r>
            <a:r>
              <a:rPr lang="nl-NL" sz="1800"/>
              <a:t> aan de kant van het Conservatoriumplein bevindt zich deze fietsenstalling.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0"/>
          <p:cNvSpPr txBox="1"/>
          <p:nvPr/>
        </p:nvSpPr>
        <p:spPr>
          <a:xfrm>
            <a:off x="3396670" y="1770681"/>
            <a:ext cx="3736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nl-NL" sz="1800"/>
              <a:t>V</a:t>
            </a:r>
            <a:r>
              <a:rPr b="1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oor</a:t>
            </a: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het gebouw aan de kant van het </a:t>
            </a:r>
            <a:r>
              <a:rPr lang="nl-NL" sz="1800"/>
              <a:t>C</a:t>
            </a: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asinoplein bevindt zich deze fietsenstalling.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0"/>
          <p:cNvSpPr/>
          <p:nvPr/>
        </p:nvSpPr>
        <p:spPr>
          <a:xfrm rot="5400000">
            <a:off x="4549529" y="3453230"/>
            <a:ext cx="1356300" cy="26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0"/>
          <p:cNvSpPr/>
          <p:nvPr/>
        </p:nvSpPr>
        <p:spPr>
          <a:xfrm rot="5400000">
            <a:off x="8296431" y="3453114"/>
            <a:ext cx="1356188" cy="26951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de Westen - Kortrijk Studentenstad" id="115" name="Google Shape;115;gc5f8decde3_1_1"/>
          <p:cNvPicPr preferRelativeResize="0"/>
          <p:nvPr/>
        </p:nvPicPr>
        <p:blipFill rotWithShape="1">
          <a:blip r:embed="rId3">
            <a:alphaModFix/>
          </a:blip>
          <a:srcRect b="-8" l="0" r="0" t="1932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c5f8decde3_1_1"/>
          <p:cNvSpPr txBox="1"/>
          <p:nvPr/>
        </p:nvSpPr>
        <p:spPr>
          <a:xfrm>
            <a:off x="482452" y="185741"/>
            <a:ext cx="11856300" cy="6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 de auto: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kan mij parkeren op één van deze twee parkings (dit zijn de </a:t>
            </a:r>
            <a:r>
              <a:rPr lang="nl-NL" sz="1800">
                <a:solidFill>
                  <a:schemeClr val="dk1"/>
                </a:solidFill>
              </a:rPr>
              <a:t>dichtstbijzijnde</a:t>
            </a:r>
            <a:r>
              <a:rPr lang="nl-NL" sz="1800">
                <a:solidFill>
                  <a:schemeClr val="dk1"/>
                </a:solidFill>
              </a:rPr>
              <a:t> parkings)</a:t>
            </a: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nl-NL" sz="1800">
                <a:solidFill>
                  <a:srgbClr val="FF0000"/>
                </a:solidFill>
              </a:rPr>
              <a:t>  </a:t>
            </a: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gc5f8decde3_1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5915" y="2257322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118" name="Google Shape;118;gc5f8decde3_1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4612" y="2257321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c5f8decde3_1_1"/>
          <p:cNvSpPr txBox="1"/>
          <p:nvPr/>
        </p:nvSpPr>
        <p:spPr>
          <a:xfrm>
            <a:off x="482452" y="5116530"/>
            <a:ext cx="8496600" cy="17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NL" sz="1800">
                <a:solidFill>
                  <a:schemeClr val="dk1"/>
                </a:solidFill>
              </a:rPr>
              <a:t>Er zijn ook plaatsen voorzien voor personen met een beperking.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c5f8decde3_1_1"/>
          <p:cNvSpPr txBox="1"/>
          <p:nvPr/>
        </p:nvSpPr>
        <p:spPr>
          <a:xfrm>
            <a:off x="1312148" y="1177218"/>
            <a:ext cx="502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Hier bevindt zich de parking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voor</a:t>
            </a: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het gebouw.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NL" sz="1800">
                <a:solidFill>
                  <a:schemeClr val="dk1"/>
                </a:solidFill>
              </a:rPr>
              <a:t>Dit is de parking Casinoplein.</a:t>
            </a:r>
            <a:endParaRPr sz="1800"/>
          </a:p>
        </p:txBody>
      </p:sp>
      <p:sp>
        <p:nvSpPr>
          <p:cNvPr id="121" name="Google Shape;121;gc5f8decde3_1_1"/>
          <p:cNvSpPr txBox="1"/>
          <p:nvPr/>
        </p:nvSpPr>
        <p:spPr>
          <a:xfrm>
            <a:off x="6307850" y="1177226"/>
            <a:ext cx="5178600" cy="13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Hier bevindt zich de parking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achter</a:t>
            </a: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het gebouw</a:t>
            </a:r>
            <a:r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800">
                <a:solidFill>
                  <a:schemeClr val="dk1"/>
                </a:solidFill>
              </a:rPr>
              <a:t>Dit is de parking </a:t>
            </a:r>
            <a:r>
              <a:rPr lang="nl-NL" sz="1800">
                <a:solidFill>
                  <a:schemeClr val="dk1"/>
                </a:solidFill>
              </a:rPr>
              <a:t>Conservatoriumplein</a:t>
            </a:r>
            <a:r>
              <a:rPr lang="nl-NL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2" name="Google Shape;122;gc5f8decde3_1_1"/>
          <p:cNvSpPr/>
          <p:nvPr/>
        </p:nvSpPr>
        <p:spPr>
          <a:xfrm rot="5400000">
            <a:off x="2919991" y="2644068"/>
            <a:ext cx="1356300" cy="26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c5f8decde3_1_1"/>
          <p:cNvSpPr/>
          <p:nvPr/>
        </p:nvSpPr>
        <p:spPr>
          <a:xfrm rot="5400000">
            <a:off x="7817266" y="2644068"/>
            <a:ext cx="1356300" cy="26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de Westen - Kortrijk Studentenstad" id="128" name="Google Shape;128;p4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1000" y="1998980"/>
            <a:ext cx="635000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0" y="5110730"/>
            <a:ext cx="326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 vind ik </a:t>
            </a:r>
            <a:r>
              <a:rPr b="1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Kreun.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9522646" y="4969301"/>
            <a:ext cx="3975900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 vind ik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Muziekcentrum Track.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 rot="-9323084">
            <a:off x="7439828" y="4257173"/>
            <a:ext cx="2120114" cy="283469"/>
          </a:xfrm>
          <a:prstGeom prst="rightArrow">
            <a:avLst>
              <a:gd fmla="val 50000" name="adj1"/>
              <a:gd fmla="val 145977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 rot="-1974663">
            <a:off x="2358361" y="4366336"/>
            <a:ext cx="2120114" cy="283469"/>
          </a:xfrm>
          <a:prstGeom prst="rightArrow">
            <a:avLst>
              <a:gd fmla="val 50000" name="adj1"/>
              <a:gd fmla="val 145977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651420" y="565260"/>
            <a:ext cx="10889159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is de voorkant van </a:t>
            </a:r>
            <a:r>
              <a:rPr b="1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Kreun &amp; Muziekcentrum Track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>
            <p:ph type="title"/>
          </p:nvPr>
        </p:nvSpPr>
        <p:spPr>
          <a:xfrm>
            <a:off x="4672357" y="4897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i="0" lang="nl-NL" sz="4000" u="none" strike="noStrike">
                <a:latin typeface="Arial"/>
                <a:ea typeface="Arial"/>
                <a:cs typeface="Arial"/>
                <a:sym typeface="Arial"/>
              </a:rPr>
              <a:t>De Kreun</a:t>
            </a:r>
            <a:br>
              <a:rPr b="0" lang="nl-NL"/>
            </a:br>
            <a:br>
              <a:rPr lang="nl-NL"/>
            </a:br>
            <a:endParaRPr/>
          </a:p>
        </p:txBody>
      </p:sp>
      <p:sp>
        <p:nvSpPr>
          <p:cNvPr id="140" name="Google Shape;140;p5"/>
          <p:cNvSpPr txBox="1"/>
          <p:nvPr>
            <p:ph idx="1" type="body"/>
          </p:nvPr>
        </p:nvSpPr>
        <p:spPr>
          <a:xfrm>
            <a:off x="154056" y="1085953"/>
            <a:ext cx="11883888" cy="5460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0" lang="nl-NL" sz="1800" u="none" strike="noStrike">
                <a:latin typeface="Arial"/>
                <a:ea typeface="Arial"/>
                <a:cs typeface="Arial"/>
                <a:sym typeface="Arial"/>
              </a:rPr>
              <a:t>Dit is de inkom van De Kreun. </a:t>
            </a:r>
            <a:r>
              <a:rPr i="0" lang="nl-NL" sz="18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0" lang="nl-NL" sz="1800" u="none" strike="noStrike">
                <a:latin typeface="Arial"/>
                <a:ea typeface="Arial"/>
                <a:cs typeface="Arial"/>
                <a:sym typeface="Arial"/>
              </a:rPr>
              <a:t>Ik ga naar binnen door deze inkomdeur. </a:t>
            </a:r>
            <a:r>
              <a:rPr lang="nl-NL" sz="1800">
                <a:latin typeface="Arial"/>
                <a:ea typeface="Arial"/>
                <a:cs typeface="Arial"/>
                <a:sym typeface="Arial"/>
              </a:rPr>
              <a:t>Ik</a:t>
            </a:r>
            <a:r>
              <a:rPr lang="nl-NL" sz="1800">
                <a:latin typeface="Arial"/>
                <a:ea typeface="Arial"/>
                <a:cs typeface="Arial"/>
                <a:sym typeface="Arial"/>
              </a:rPr>
              <a:t> kom in de inkomhal terecht.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0" lang="nl-NL" sz="1800" u="none" strike="noStrike">
                <a:latin typeface="Arial"/>
                <a:ea typeface="Arial"/>
                <a:cs typeface="Arial"/>
                <a:sym typeface="Arial"/>
              </a:rPr>
              <a:t>Ook andere mensen die naar </a:t>
            </a:r>
            <a:r>
              <a:rPr lang="nl-NL" sz="1800">
                <a:latin typeface="Arial"/>
                <a:ea typeface="Arial"/>
                <a:cs typeface="Arial"/>
                <a:sym typeface="Arial"/>
              </a:rPr>
              <a:t>het concert</a:t>
            </a:r>
            <a:r>
              <a:rPr i="0" lang="nl-NL" sz="1800" u="none" strike="noStrike">
                <a:latin typeface="Arial"/>
                <a:ea typeface="Arial"/>
                <a:cs typeface="Arial"/>
                <a:sym typeface="Arial"/>
              </a:rPr>
              <a:t> komen kijken, kunnen hier wachten. Daarom kan het hier druk zijn.</a:t>
            </a:r>
            <a:endParaRPr sz="1800"/>
          </a:p>
        </p:txBody>
      </p:sp>
      <p:pic>
        <p:nvPicPr>
          <p:cNvPr descr="Wilde Westen - Kortrijk Studentenstad" id="141" name="Google Shape;141;p5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142" name="Google Shape;142;p5"/>
          <p:cNvPicPr preferRelativeResize="0"/>
          <p:nvPr/>
        </p:nvPicPr>
        <p:blipFill rotWithShape="1">
          <a:blip r:embed="rId4">
            <a:alphaModFix/>
          </a:blip>
          <a:srcRect b="17291" l="0" r="4108" t="0"/>
          <a:stretch/>
        </p:blipFill>
        <p:spPr>
          <a:xfrm>
            <a:off x="4225082" y="1243110"/>
            <a:ext cx="3229829" cy="379887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 rot="2152844">
            <a:off x="2670302" y="2409749"/>
            <a:ext cx="2120116" cy="283603"/>
          </a:xfrm>
          <a:prstGeom prst="rightArrow">
            <a:avLst>
              <a:gd fmla="val 50000" name="adj1"/>
              <a:gd fmla="val 145977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134171" y="695045"/>
            <a:ext cx="105288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nl-NL" sz="2100" u="none" strike="noStrike">
                <a:latin typeface="Arial"/>
                <a:ea typeface="Arial"/>
                <a:cs typeface="Arial"/>
                <a:sym typeface="Arial"/>
              </a:rPr>
              <a:t>In de inkomhal bevindt zich de ticketbalie. </a:t>
            </a:r>
            <a:endParaRPr i="0" sz="2100" u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sz="21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sz="21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sz="21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sz="21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nl-NL" sz="2100" u="none" strike="noStrike">
                <a:latin typeface="Arial"/>
                <a:ea typeface="Arial"/>
                <a:cs typeface="Arial"/>
                <a:sym typeface="Arial"/>
              </a:rPr>
              <a:t>Hier toon ik mijn ticket. 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nl-NL" sz="2100" u="none" strike="noStrike">
                <a:latin typeface="Arial"/>
                <a:ea typeface="Arial"/>
                <a:cs typeface="Arial"/>
                <a:sym typeface="Arial"/>
              </a:rPr>
              <a:t>Als ik een vraag heb over het concert, dan mag ik die stellen aan de medewerker achter de ticketbalie.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nl-NL" sz="2400"/>
            </a:br>
            <a:endParaRPr sz="2400"/>
          </a:p>
        </p:txBody>
      </p:sp>
      <p:pic>
        <p:nvPicPr>
          <p:cNvPr descr="Wilde Westen - Kortrijk Studentenstad" id="149" name="Google Shape;149;p6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n beschrijving beschikbaar." id="150" name="Google Shape;150;p6"/>
          <p:cNvPicPr preferRelativeResize="0"/>
          <p:nvPr/>
        </p:nvPicPr>
        <p:blipFill rotWithShape="1">
          <a:blip r:embed="rId4">
            <a:alphaModFix/>
          </a:blip>
          <a:srcRect b="16794" l="0" r="-495" t="0"/>
          <a:stretch/>
        </p:blipFill>
        <p:spPr>
          <a:xfrm>
            <a:off x="5520056" y="439542"/>
            <a:ext cx="3843019" cy="425419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5889349" y="1571625"/>
            <a:ext cx="2809875" cy="2752725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 rot="2152804">
            <a:off x="3997865" y="1583270"/>
            <a:ext cx="2120114" cy="283469"/>
          </a:xfrm>
          <a:prstGeom prst="rightArrow">
            <a:avLst>
              <a:gd fmla="val 50000" name="adj1"/>
              <a:gd fmla="val 145977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>
            <p:ph idx="1" type="body"/>
          </p:nvPr>
        </p:nvSpPr>
        <p:spPr>
          <a:xfrm>
            <a:off x="201250" y="96150"/>
            <a:ext cx="12135000" cy="6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br>
              <a:rPr lang="nl-NL" sz="1600"/>
            </a:br>
            <a:endParaRPr sz="1600"/>
          </a:p>
        </p:txBody>
      </p:sp>
      <p:pic>
        <p:nvPicPr>
          <p:cNvPr descr="Wilde Westen - Kortrijk Studentenstad" id="158" name="Google Shape;158;p7"/>
          <p:cNvPicPr preferRelativeResize="0"/>
          <p:nvPr/>
        </p:nvPicPr>
        <p:blipFill rotWithShape="1">
          <a:blip r:embed="rId3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410" y="1145108"/>
            <a:ext cx="3439350" cy="25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/>
          <p:nvPr/>
        </p:nvSpPr>
        <p:spPr>
          <a:xfrm>
            <a:off x="3956932" y="1219688"/>
            <a:ext cx="44534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Dit is de inkom van Muziekcentrum Track</a:t>
            </a:r>
            <a:r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3945733" y="1589020"/>
            <a:ext cx="54745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 ik door de dubbele schuifdeur loop, vind ik de ticketbalie op mijn linkerzijde.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5560420" y="5478931"/>
            <a:ext cx="5479385" cy="1114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ticketbalie ziet er zo uit.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mensen achter de balie helpen mij graag verder</a:t>
            </a:r>
            <a:r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een beschrijving beschikbaar." id="163" name="Google Shape;163;p7"/>
          <p:cNvPicPr preferRelativeResize="0"/>
          <p:nvPr/>
        </p:nvPicPr>
        <p:blipFill rotWithShape="1">
          <a:blip r:embed="rId5">
            <a:alphaModFix/>
          </a:blip>
          <a:srcRect b="14869" l="0" r="1984" t="24607"/>
          <a:stretch/>
        </p:blipFill>
        <p:spPr>
          <a:xfrm>
            <a:off x="5650127" y="2470412"/>
            <a:ext cx="5056987" cy="234202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/>
          <p:nvPr/>
        </p:nvSpPr>
        <p:spPr>
          <a:xfrm rot="-5400000">
            <a:off x="7781205" y="4700544"/>
            <a:ext cx="1037817" cy="24298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 rot="8479582">
            <a:off x="2719361" y="1865128"/>
            <a:ext cx="1356188" cy="30846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369410" y="349256"/>
            <a:ext cx="8167955" cy="9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 ik nog een ticket wil kopen moet ik naar Muziekcentrum Track. </a:t>
            </a:r>
            <a:r>
              <a:rPr b="0" i="0" lang="nl-NL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/>
        </p:nvSpPr>
        <p:spPr>
          <a:xfrm>
            <a:off x="892139" y="2216085"/>
            <a:ext cx="10407600" cy="17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!! Ik kan enkel nog een ticket kopen aan de ticketbalie als het concert </a:t>
            </a:r>
            <a:r>
              <a:rPr b="1" i="0" lang="nl-NL" sz="2000" u="sng" cap="none" strike="noStrike">
                <a:solidFill>
                  <a:srgbClr val="000000"/>
                </a:solidFill>
              </a:rPr>
              <a:t>niet uitverkocht is</a:t>
            </a:r>
            <a:r>
              <a:rPr b="0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Op de website kan ik zien of een concert uitverkocht is. Ik kan mijn ticket ook kopen via de website van Wilde Westen !!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r>
              <a:rPr b="0" i="0" lang="nl-N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nl-NL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https://www.wildewesten.be/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ilde Westen - Kortrijk Studentenstad" id="172" name="Google Shape;172;p31"/>
          <p:cNvPicPr preferRelativeResize="0"/>
          <p:nvPr/>
        </p:nvPicPr>
        <p:blipFill rotWithShape="1">
          <a:blip r:embed="rId4">
            <a:alphaModFix/>
          </a:blip>
          <a:srcRect b="-2" l="0" r="-2" t="1929"/>
          <a:stretch/>
        </p:blipFill>
        <p:spPr>
          <a:xfrm>
            <a:off x="11269133" y="0"/>
            <a:ext cx="896376" cy="87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2021-03-02T13:27:33Z</dcterms:created>
  <dc:creator>liese claeys</dc:creator>
</cp:coreProperties>
</file>